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6" r:id="rId3"/>
    <p:sldId id="258" r:id="rId4"/>
    <p:sldId id="257" r:id="rId5"/>
    <p:sldId id="261" r:id="rId6"/>
    <p:sldId id="275" r:id="rId7"/>
    <p:sldId id="262" r:id="rId8"/>
    <p:sldId id="265" r:id="rId9"/>
    <p:sldId id="267" r:id="rId10"/>
    <p:sldId id="268" r:id="rId11"/>
    <p:sldId id="269" r:id="rId12"/>
    <p:sldId id="270" r:id="rId13"/>
    <p:sldId id="271" r:id="rId14"/>
    <p:sldId id="274" r:id="rId15"/>
    <p:sldId id="277" r:id="rId1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CF358-8E2A-4906-84CF-1CB8C3407067}" v="317" dt="2023-05-29T12:24:55.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ğçe ÖZ" userId="ff0607e7-1eba-494e-a0a1-b890b1c61c66" providerId="ADAL" clId="{24CCF358-8E2A-4906-84CF-1CB8C3407067}"/>
    <pc:docChg chg="undo redo custSel addSld delSld modSld">
      <pc:chgData name="Tuğçe ÖZ" userId="ff0607e7-1eba-494e-a0a1-b890b1c61c66" providerId="ADAL" clId="{24CCF358-8E2A-4906-84CF-1CB8C3407067}" dt="2023-05-29T12:24:55.181" v="419" actId="20577"/>
      <pc:docMkLst>
        <pc:docMk/>
      </pc:docMkLst>
      <pc:sldChg chg="delSp modSp mod delAnim">
        <pc:chgData name="Tuğçe ÖZ" userId="ff0607e7-1eba-494e-a0a1-b890b1c61c66" providerId="ADAL" clId="{24CCF358-8E2A-4906-84CF-1CB8C3407067}" dt="2023-05-29T12:24:55.181" v="419" actId="20577"/>
        <pc:sldMkLst>
          <pc:docMk/>
          <pc:sldMk cId="3664324037" sldId="256"/>
        </pc:sldMkLst>
        <pc:spChg chg="mod">
          <ac:chgData name="Tuğçe ÖZ" userId="ff0607e7-1eba-494e-a0a1-b890b1c61c66" providerId="ADAL" clId="{24CCF358-8E2A-4906-84CF-1CB8C3407067}" dt="2023-05-29T12:24:55.181" v="419" actId="20577"/>
          <ac:spMkLst>
            <pc:docMk/>
            <pc:sldMk cId="3664324037" sldId="256"/>
            <ac:spMk id="2" creationId="{CFF501BA-A72F-6533-71C0-22B973A61B3A}"/>
          </ac:spMkLst>
        </pc:spChg>
        <pc:spChg chg="del mod">
          <ac:chgData name="Tuğçe ÖZ" userId="ff0607e7-1eba-494e-a0a1-b890b1c61c66" providerId="ADAL" clId="{24CCF358-8E2A-4906-84CF-1CB8C3407067}" dt="2023-05-29T11:49:21.483" v="347" actId="478"/>
          <ac:spMkLst>
            <pc:docMk/>
            <pc:sldMk cId="3664324037" sldId="256"/>
            <ac:spMk id="3" creationId="{40EF5096-9436-1C6C-0A67-9C4375B40C16}"/>
          </ac:spMkLst>
        </pc:spChg>
        <pc:picChg chg="mod">
          <ac:chgData name="Tuğçe ÖZ" userId="ff0607e7-1eba-494e-a0a1-b890b1c61c66" providerId="ADAL" clId="{24CCF358-8E2A-4906-84CF-1CB8C3407067}" dt="2023-05-29T11:49:34.067" v="351" actId="1076"/>
          <ac:picMkLst>
            <pc:docMk/>
            <pc:sldMk cId="3664324037" sldId="256"/>
            <ac:picMk id="4" creationId="{DEB3C265-B0C4-554F-AF40-DFEA27442E51}"/>
          </ac:picMkLst>
        </pc:picChg>
      </pc:sldChg>
      <pc:sldChg chg="modSp mod">
        <pc:chgData name="Tuğçe ÖZ" userId="ff0607e7-1eba-494e-a0a1-b890b1c61c66" providerId="ADAL" clId="{24CCF358-8E2A-4906-84CF-1CB8C3407067}" dt="2023-05-28T22:05:00.855" v="323" actId="113"/>
        <pc:sldMkLst>
          <pc:docMk/>
          <pc:sldMk cId="3023526873" sldId="257"/>
        </pc:sldMkLst>
        <pc:spChg chg="mod">
          <ac:chgData name="Tuğçe ÖZ" userId="ff0607e7-1eba-494e-a0a1-b890b1c61c66" providerId="ADAL" clId="{24CCF358-8E2A-4906-84CF-1CB8C3407067}" dt="2023-05-28T22:05:00.855" v="323" actId="113"/>
          <ac:spMkLst>
            <pc:docMk/>
            <pc:sldMk cId="3023526873" sldId="257"/>
            <ac:spMk id="2" creationId="{1A46438D-823F-4383-755D-DFB90FD2BC6F}"/>
          </ac:spMkLst>
        </pc:spChg>
        <pc:spChg chg="mod">
          <ac:chgData name="Tuğçe ÖZ" userId="ff0607e7-1eba-494e-a0a1-b890b1c61c66" providerId="ADAL" clId="{24CCF358-8E2A-4906-84CF-1CB8C3407067}" dt="2023-05-28T22:02:04.945" v="320" actId="5793"/>
          <ac:spMkLst>
            <pc:docMk/>
            <pc:sldMk cId="3023526873" sldId="257"/>
            <ac:spMk id="8" creationId="{EDEE7C91-BBAD-FA6E-6EDE-C732D639CFC2}"/>
          </ac:spMkLst>
        </pc:spChg>
        <pc:picChg chg="mod">
          <ac:chgData name="Tuğçe ÖZ" userId="ff0607e7-1eba-494e-a0a1-b890b1c61c66" providerId="ADAL" clId="{24CCF358-8E2A-4906-84CF-1CB8C3407067}" dt="2023-05-28T21:16:37.054" v="231" actId="14100"/>
          <ac:picMkLst>
            <pc:docMk/>
            <pc:sldMk cId="3023526873" sldId="257"/>
            <ac:picMk id="7" creationId="{F489710D-63D2-3D18-0F6F-FB463A543326}"/>
          </ac:picMkLst>
        </pc:picChg>
      </pc:sldChg>
      <pc:sldChg chg="modSp mod">
        <pc:chgData name="Tuğçe ÖZ" userId="ff0607e7-1eba-494e-a0a1-b890b1c61c66" providerId="ADAL" clId="{24CCF358-8E2A-4906-84CF-1CB8C3407067}" dt="2023-05-28T20:31:59.812" v="158" actId="113"/>
        <pc:sldMkLst>
          <pc:docMk/>
          <pc:sldMk cId="2304700394" sldId="258"/>
        </pc:sldMkLst>
        <pc:spChg chg="mod">
          <ac:chgData name="Tuğçe ÖZ" userId="ff0607e7-1eba-494e-a0a1-b890b1c61c66" providerId="ADAL" clId="{24CCF358-8E2A-4906-84CF-1CB8C3407067}" dt="2023-05-28T20:31:59.812" v="158" actId="113"/>
          <ac:spMkLst>
            <pc:docMk/>
            <pc:sldMk cId="2304700394" sldId="258"/>
            <ac:spMk id="2" creationId="{2E6CBA18-DFF1-B871-1D2B-9F5DFDF42A6E}"/>
          </ac:spMkLst>
        </pc:spChg>
        <pc:spChg chg="mod">
          <ac:chgData name="Tuğçe ÖZ" userId="ff0607e7-1eba-494e-a0a1-b890b1c61c66" providerId="ADAL" clId="{24CCF358-8E2A-4906-84CF-1CB8C3407067}" dt="2023-05-28T20:17:59.911" v="102" actId="123"/>
          <ac:spMkLst>
            <pc:docMk/>
            <pc:sldMk cId="2304700394" sldId="258"/>
            <ac:spMk id="9" creationId="{1D201FCB-A09A-411D-FEB3-E5F133FF787D}"/>
          </ac:spMkLst>
        </pc:spChg>
      </pc:sldChg>
      <pc:sldChg chg="modSp mod">
        <pc:chgData name="Tuğçe ÖZ" userId="ff0607e7-1eba-494e-a0a1-b890b1c61c66" providerId="ADAL" clId="{24CCF358-8E2A-4906-84CF-1CB8C3407067}" dt="2023-05-28T20:23:26.106" v="122"/>
        <pc:sldMkLst>
          <pc:docMk/>
          <pc:sldMk cId="3679510376" sldId="261"/>
        </pc:sldMkLst>
        <pc:graphicFrameChg chg="mod">
          <ac:chgData name="Tuğçe ÖZ" userId="ff0607e7-1eba-494e-a0a1-b890b1c61c66" providerId="ADAL" clId="{24CCF358-8E2A-4906-84CF-1CB8C3407067}" dt="2023-05-28T20:23:26.106" v="122"/>
          <ac:graphicFrameMkLst>
            <pc:docMk/>
            <pc:sldMk cId="3679510376" sldId="261"/>
            <ac:graphicFrameMk id="33" creationId="{EA0A3A6A-2CD4-A92B-2B92-300864272704}"/>
          </ac:graphicFrameMkLst>
        </pc:graphicFrameChg>
      </pc:sldChg>
      <pc:sldChg chg="addSp delSp modSp mod">
        <pc:chgData name="Tuğçe ÖZ" userId="ff0607e7-1eba-494e-a0a1-b890b1c61c66" providerId="ADAL" clId="{24CCF358-8E2A-4906-84CF-1CB8C3407067}" dt="2023-05-28T21:49:35.078" v="285" actId="1036"/>
        <pc:sldMkLst>
          <pc:docMk/>
          <pc:sldMk cId="3506993918" sldId="262"/>
        </pc:sldMkLst>
        <pc:spChg chg="mod">
          <ac:chgData name="Tuğçe ÖZ" userId="ff0607e7-1eba-494e-a0a1-b890b1c61c66" providerId="ADAL" clId="{24CCF358-8E2A-4906-84CF-1CB8C3407067}" dt="2023-05-28T20:30:25.782" v="142" actId="255"/>
          <ac:spMkLst>
            <pc:docMk/>
            <pc:sldMk cId="3506993918" sldId="262"/>
            <ac:spMk id="2" creationId="{332AB895-15B7-C66D-C74C-F2A2A5A612CB}"/>
          </ac:spMkLst>
        </pc:spChg>
        <pc:spChg chg="mod">
          <ac:chgData name="Tuğçe ÖZ" userId="ff0607e7-1eba-494e-a0a1-b890b1c61c66" providerId="ADAL" clId="{24CCF358-8E2A-4906-84CF-1CB8C3407067}" dt="2023-05-28T21:14:57.584" v="222" actId="1076"/>
          <ac:spMkLst>
            <pc:docMk/>
            <pc:sldMk cId="3506993918" sldId="262"/>
            <ac:spMk id="4" creationId="{EDC12322-DC07-557F-02F1-52AA96109D15}"/>
          </ac:spMkLst>
        </pc:spChg>
        <pc:picChg chg="add mod">
          <ac:chgData name="Tuğçe ÖZ" userId="ff0607e7-1eba-494e-a0a1-b890b1c61c66" providerId="ADAL" clId="{24CCF358-8E2A-4906-84CF-1CB8C3407067}" dt="2023-05-28T21:49:35.078" v="285" actId="1036"/>
          <ac:picMkLst>
            <pc:docMk/>
            <pc:sldMk cId="3506993918" sldId="262"/>
            <ac:picMk id="5" creationId="{9CB524DA-2700-FAE2-19E2-76BB44C35E82}"/>
          </ac:picMkLst>
        </pc:picChg>
        <pc:picChg chg="del mod">
          <ac:chgData name="Tuğçe ÖZ" userId="ff0607e7-1eba-494e-a0a1-b890b1c61c66" providerId="ADAL" clId="{24CCF358-8E2A-4906-84CF-1CB8C3407067}" dt="2023-05-28T21:14:20.026" v="217" actId="478"/>
          <ac:picMkLst>
            <pc:docMk/>
            <pc:sldMk cId="3506993918" sldId="262"/>
            <ac:picMk id="18" creationId="{DA6D9E2C-D911-21C7-5199-FD6E9FA36664}"/>
          </ac:picMkLst>
        </pc:picChg>
      </pc:sldChg>
      <pc:sldChg chg="modSp mod">
        <pc:chgData name="Tuğçe ÖZ" userId="ff0607e7-1eba-494e-a0a1-b890b1c61c66" providerId="ADAL" clId="{24CCF358-8E2A-4906-84CF-1CB8C3407067}" dt="2023-05-28T21:49:55.174" v="288" actId="14100"/>
        <pc:sldMkLst>
          <pc:docMk/>
          <pc:sldMk cId="589335665" sldId="265"/>
        </pc:sldMkLst>
        <pc:spChg chg="mod">
          <ac:chgData name="Tuğçe ÖZ" userId="ff0607e7-1eba-494e-a0a1-b890b1c61c66" providerId="ADAL" clId="{24CCF358-8E2A-4906-84CF-1CB8C3407067}" dt="2023-05-28T20:30:39.622" v="144" actId="113"/>
          <ac:spMkLst>
            <pc:docMk/>
            <pc:sldMk cId="589335665" sldId="265"/>
            <ac:spMk id="2" creationId="{332AB895-15B7-C66D-C74C-F2A2A5A612CB}"/>
          </ac:spMkLst>
        </pc:spChg>
        <pc:spChg chg="mod">
          <ac:chgData name="Tuğçe ÖZ" userId="ff0607e7-1eba-494e-a0a1-b890b1c61c66" providerId="ADAL" clId="{24CCF358-8E2A-4906-84CF-1CB8C3407067}" dt="2023-05-28T21:26:26.781" v="253" actId="1076"/>
          <ac:spMkLst>
            <pc:docMk/>
            <pc:sldMk cId="589335665" sldId="265"/>
            <ac:spMk id="4" creationId="{EDC12322-DC07-557F-02F1-52AA96109D15}"/>
          </ac:spMkLst>
        </pc:spChg>
        <pc:picChg chg="mod">
          <ac:chgData name="Tuğçe ÖZ" userId="ff0607e7-1eba-494e-a0a1-b890b1c61c66" providerId="ADAL" clId="{24CCF358-8E2A-4906-84CF-1CB8C3407067}" dt="2023-05-28T21:49:55.174" v="288" actId="14100"/>
          <ac:picMkLst>
            <pc:docMk/>
            <pc:sldMk cId="589335665" sldId="265"/>
            <ac:picMk id="3" creationId="{FD197DAF-74F1-3703-FE11-5A36CCB429AD}"/>
          </ac:picMkLst>
        </pc:picChg>
      </pc:sldChg>
      <pc:sldChg chg="modSp mod">
        <pc:chgData name="Tuğçe ÖZ" userId="ff0607e7-1eba-494e-a0a1-b890b1c61c66" providerId="ADAL" clId="{24CCF358-8E2A-4906-84CF-1CB8C3407067}" dt="2023-05-28T21:19:34.963" v="245" actId="14100"/>
        <pc:sldMkLst>
          <pc:docMk/>
          <pc:sldMk cId="449874609" sldId="267"/>
        </pc:sldMkLst>
        <pc:spChg chg="mod">
          <ac:chgData name="Tuğçe ÖZ" userId="ff0607e7-1eba-494e-a0a1-b890b1c61c66" providerId="ADAL" clId="{24CCF358-8E2A-4906-84CF-1CB8C3407067}" dt="2023-05-28T20:30:51.052" v="146" actId="113"/>
          <ac:spMkLst>
            <pc:docMk/>
            <pc:sldMk cId="449874609" sldId="267"/>
            <ac:spMk id="2" creationId="{332AB895-15B7-C66D-C74C-F2A2A5A612CB}"/>
          </ac:spMkLst>
        </pc:spChg>
        <pc:spChg chg="mod">
          <ac:chgData name="Tuğçe ÖZ" userId="ff0607e7-1eba-494e-a0a1-b890b1c61c66" providerId="ADAL" clId="{24CCF358-8E2A-4906-84CF-1CB8C3407067}" dt="2023-05-28T21:19:26.165" v="243" actId="14100"/>
          <ac:spMkLst>
            <pc:docMk/>
            <pc:sldMk cId="449874609" sldId="267"/>
            <ac:spMk id="4" creationId="{EDC12322-DC07-557F-02F1-52AA96109D15}"/>
          </ac:spMkLst>
        </pc:spChg>
        <pc:picChg chg="mod">
          <ac:chgData name="Tuğçe ÖZ" userId="ff0607e7-1eba-494e-a0a1-b890b1c61c66" providerId="ADAL" clId="{24CCF358-8E2A-4906-84CF-1CB8C3407067}" dt="2023-05-28T21:19:34.963" v="245" actId="14100"/>
          <ac:picMkLst>
            <pc:docMk/>
            <pc:sldMk cId="449874609" sldId="267"/>
            <ac:picMk id="5" creationId="{E5A3479C-8695-34BD-CF5C-CFB26C253AD1}"/>
          </ac:picMkLst>
        </pc:picChg>
      </pc:sldChg>
      <pc:sldChg chg="modSp mod">
        <pc:chgData name="Tuğçe ÖZ" userId="ff0607e7-1eba-494e-a0a1-b890b1c61c66" providerId="ADAL" clId="{24CCF358-8E2A-4906-84CF-1CB8C3407067}" dt="2023-05-28T21:50:27.417" v="290" actId="1076"/>
        <pc:sldMkLst>
          <pc:docMk/>
          <pc:sldMk cId="1783971565" sldId="268"/>
        </pc:sldMkLst>
        <pc:spChg chg="mod">
          <ac:chgData name="Tuğçe ÖZ" userId="ff0607e7-1eba-494e-a0a1-b890b1c61c66" providerId="ADAL" clId="{24CCF358-8E2A-4906-84CF-1CB8C3407067}" dt="2023-05-28T20:31:02.006" v="148" actId="113"/>
          <ac:spMkLst>
            <pc:docMk/>
            <pc:sldMk cId="1783971565" sldId="268"/>
            <ac:spMk id="2" creationId="{332AB895-15B7-C66D-C74C-F2A2A5A612CB}"/>
          </ac:spMkLst>
        </pc:spChg>
        <pc:spChg chg="mod">
          <ac:chgData name="Tuğçe ÖZ" userId="ff0607e7-1eba-494e-a0a1-b890b1c61c66" providerId="ADAL" clId="{24CCF358-8E2A-4906-84CF-1CB8C3407067}" dt="2023-05-28T21:50:27.417" v="290" actId="1076"/>
          <ac:spMkLst>
            <pc:docMk/>
            <pc:sldMk cId="1783971565" sldId="268"/>
            <ac:spMk id="4" creationId="{EDC12322-DC07-557F-02F1-52AA96109D15}"/>
          </ac:spMkLst>
        </pc:spChg>
        <pc:picChg chg="mod">
          <ac:chgData name="Tuğçe ÖZ" userId="ff0607e7-1eba-494e-a0a1-b890b1c61c66" providerId="ADAL" clId="{24CCF358-8E2A-4906-84CF-1CB8C3407067}" dt="2023-05-28T21:50:08.607" v="289" actId="14100"/>
          <ac:picMkLst>
            <pc:docMk/>
            <pc:sldMk cId="1783971565" sldId="268"/>
            <ac:picMk id="7" creationId="{0E2192FB-1796-88BB-6585-1FAE06E5906D}"/>
          </ac:picMkLst>
        </pc:picChg>
      </pc:sldChg>
      <pc:sldChg chg="modSp mod">
        <pc:chgData name="Tuğçe ÖZ" userId="ff0607e7-1eba-494e-a0a1-b890b1c61c66" providerId="ADAL" clId="{24CCF358-8E2A-4906-84CF-1CB8C3407067}" dt="2023-05-28T21:31:33.201" v="264" actId="14100"/>
        <pc:sldMkLst>
          <pc:docMk/>
          <pc:sldMk cId="525716085" sldId="269"/>
        </pc:sldMkLst>
        <pc:spChg chg="mod">
          <ac:chgData name="Tuğçe ÖZ" userId="ff0607e7-1eba-494e-a0a1-b890b1c61c66" providerId="ADAL" clId="{24CCF358-8E2A-4906-84CF-1CB8C3407067}" dt="2023-05-28T20:31:10.664" v="150" actId="255"/>
          <ac:spMkLst>
            <pc:docMk/>
            <pc:sldMk cId="525716085" sldId="269"/>
            <ac:spMk id="2" creationId="{332AB895-15B7-C66D-C74C-F2A2A5A612CB}"/>
          </ac:spMkLst>
        </pc:spChg>
        <pc:spChg chg="mod">
          <ac:chgData name="Tuğçe ÖZ" userId="ff0607e7-1eba-494e-a0a1-b890b1c61c66" providerId="ADAL" clId="{24CCF358-8E2A-4906-84CF-1CB8C3407067}" dt="2023-05-28T21:31:29.555" v="263" actId="14100"/>
          <ac:spMkLst>
            <pc:docMk/>
            <pc:sldMk cId="525716085" sldId="269"/>
            <ac:spMk id="4" creationId="{EDC12322-DC07-557F-02F1-52AA96109D15}"/>
          </ac:spMkLst>
        </pc:spChg>
        <pc:picChg chg="mod">
          <ac:chgData name="Tuğçe ÖZ" userId="ff0607e7-1eba-494e-a0a1-b890b1c61c66" providerId="ADAL" clId="{24CCF358-8E2A-4906-84CF-1CB8C3407067}" dt="2023-05-28T21:31:33.201" v="264" actId="14100"/>
          <ac:picMkLst>
            <pc:docMk/>
            <pc:sldMk cId="525716085" sldId="269"/>
            <ac:picMk id="6" creationId="{A4D1AD6D-2B40-2ABA-FBB2-098E9D55E213}"/>
          </ac:picMkLst>
        </pc:picChg>
      </pc:sldChg>
      <pc:sldChg chg="modSp mod">
        <pc:chgData name="Tuğçe ÖZ" userId="ff0607e7-1eba-494e-a0a1-b890b1c61c66" providerId="ADAL" clId="{24CCF358-8E2A-4906-84CF-1CB8C3407067}" dt="2023-05-28T20:31:21.042" v="152" actId="113"/>
        <pc:sldMkLst>
          <pc:docMk/>
          <pc:sldMk cId="2769759407" sldId="270"/>
        </pc:sldMkLst>
        <pc:spChg chg="mod">
          <ac:chgData name="Tuğçe ÖZ" userId="ff0607e7-1eba-494e-a0a1-b890b1c61c66" providerId="ADAL" clId="{24CCF358-8E2A-4906-84CF-1CB8C3407067}" dt="2023-05-28T20:31:21.042" v="152" actId="113"/>
          <ac:spMkLst>
            <pc:docMk/>
            <pc:sldMk cId="2769759407" sldId="270"/>
            <ac:spMk id="2" creationId="{332AB895-15B7-C66D-C74C-F2A2A5A612CB}"/>
          </ac:spMkLst>
        </pc:spChg>
      </pc:sldChg>
      <pc:sldChg chg="modSp mod">
        <pc:chgData name="Tuğçe ÖZ" userId="ff0607e7-1eba-494e-a0a1-b890b1c61c66" providerId="ADAL" clId="{24CCF358-8E2A-4906-84CF-1CB8C3407067}" dt="2023-05-28T21:52:37.637" v="291" actId="14100"/>
        <pc:sldMkLst>
          <pc:docMk/>
          <pc:sldMk cId="751567075" sldId="271"/>
        </pc:sldMkLst>
        <pc:spChg chg="mod">
          <ac:chgData name="Tuğçe ÖZ" userId="ff0607e7-1eba-494e-a0a1-b890b1c61c66" providerId="ADAL" clId="{24CCF358-8E2A-4906-84CF-1CB8C3407067}" dt="2023-05-28T20:31:32.481" v="154" actId="113"/>
          <ac:spMkLst>
            <pc:docMk/>
            <pc:sldMk cId="751567075" sldId="271"/>
            <ac:spMk id="2" creationId="{332AB895-15B7-C66D-C74C-F2A2A5A612CB}"/>
          </ac:spMkLst>
        </pc:spChg>
        <pc:spChg chg="mod">
          <ac:chgData name="Tuğçe ÖZ" userId="ff0607e7-1eba-494e-a0a1-b890b1c61c66" providerId="ADAL" clId="{24CCF358-8E2A-4906-84CF-1CB8C3407067}" dt="2023-05-28T21:40:17.039" v="282" actId="14100"/>
          <ac:spMkLst>
            <pc:docMk/>
            <pc:sldMk cId="751567075" sldId="271"/>
            <ac:spMk id="4" creationId="{EDC12322-DC07-557F-02F1-52AA96109D15}"/>
          </ac:spMkLst>
        </pc:spChg>
        <pc:picChg chg="mod">
          <ac:chgData name="Tuğçe ÖZ" userId="ff0607e7-1eba-494e-a0a1-b890b1c61c66" providerId="ADAL" clId="{24CCF358-8E2A-4906-84CF-1CB8C3407067}" dt="2023-05-28T21:52:37.637" v="291" actId="14100"/>
          <ac:picMkLst>
            <pc:docMk/>
            <pc:sldMk cId="751567075" sldId="271"/>
            <ac:picMk id="5" creationId="{BEC91F45-4DD3-602B-CAD0-6CCF37898407}"/>
          </ac:picMkLst>
        </pc:picChg>
      </pc:sldChg>
      <pc:sldChg chg="modSp mod">
        <pc:chgData name="Tuğçe ÖZ" userId="ff0607e7-1eba-494e-a0a1-b890b1c61c66" providerId="ADAL" clId="{24CCF358-8E2A-4906-84CF-1CB8C3407067}" dt="2023-05-28T21:54:13.717" v="296" actId="14100"/>
        <pc:sldMkLst>
          <pc:docMk/>
          <pc:sldMk cId="466466043" sldId="274"/>
        </pc:sldMkLst>
        <pc:spChg chg="mod">
          <ac:chgData name="Tuğçe ÖZ" userId="ff0607e7-1eba-494e-a0a1-b890b1c61c66" providerId="ADAL" clId="{24CCF358-8E2A-4906-84CF-1CB8C3407067}" dt="2023-05-28T20:31:42.908" v="156" actId="113"/>
          <ac:spMkLst>
            <pc:docMk/>
            <pc:sldMk cId="466466043" sldId="274"/>
            <ac:spMk id="2" creationId="{332AB895-15B7-C66D-C74C-F2A2A5A612CB}"/>
          </ac:spMkLst>
        </pc:spChg>
        <pc:spChg chg="mod">
          <ac:chgData name="Tuğçe ÖZ" userId="ff0607e7-1eba-494e-a0a1-b890b1c61c66" providerId="ADAL" clId="{24CCF358-8E2A-4906-84CF-1CB8C3407067}" dt="2023-05-28T21:54:13.717" v="296" actId="14100"/>
          <ac:spMkLst>
            <pc:docMk/>
            <pc:sldMk cId="466466043" sldId="274"/>
            <ac:spMk id="9" creationId="{E07F2186-574B-AD67-9E82-A2994560BC95}"/>
          </ac:spMkLst>
        </pc:spChg>
        <pc:picChg chg="mod modCrop">
          <ac:chgData name="Tuğçe ÖZ" userId="ff0607e7-1eba-494e-a0a1-b890b1c61c66" providerId="ADAL" clId="{24CCF358-8E2A-4906-84CF-1CB8C3407067}" dt="2023-05-28T21:53:26.727" v="295" actId="14100"/>
          <ac:picMkLst>
            <pc:docMk/>
            <pc:sldMk cId="466466043" sldId="274"/>
            <ac:picMk id="8" creationId="{073A1303-8BEA-F3F2-5803-0D4516777902}"/>
          </ac:picMkLst>
        </pc:picChg>
      </pc:sldChg>
      <pc:sldChg chg="addSp delSp modSp mod">
        <pc:chgData name="Tuğçe ÖZ" userId="ff0607e7-1eba-494e-a0a1-b890b1c61c66" providerId="ADAL" clId="{24CCF358-8E2A-4906-84CF-1CB8C3407067}" dt="2023-05-28T21:17:00.443" v="234" actId="113"/>
        <pc:sldMkLst>
          <pc:docMk/>
          <pc:sldMk cId="3723575275" sldId="275"/>
        </pc:sldMkLst>
        <pc:spChg chg="mod">
          <ac:chgData name="Tuğçe ÖZ" userId="ff0607e7-1eba-494e-a0a1-b890b1c61c66" providerId="ADAL" clId="{24CCF358-8E2A-4906-84CF-1CB8C3407067}" dt="2023-05-28T20:30:05.817" v="140" actId="113"/>
          <ac:spMkLst>
            <pc:docMk/>
            <pc:sldMk cId="3723575275" sldId="275"/>
            <ac:spMk id="2" creationId="{332AB895-15B7-C66D-C74C-F2A2A5A612CB}"/>
          </ac:spMkLst>
        </pc:spChg>
        <pc:spChg chg="mod">
          <ac:chgData name="Tuğçe ÖZ" userId="ff0607e7-1eba-494e-a0a1-b890b1c61c66" providerId="ADAL" clId="{24CCF358-8E2A-4906-84CF-1CB8C3407067}" dt="2023-05-28T21:17:00.443" v="234" actId="113"/>
          <ac:spMkLst>
            <pc:docMk/>
            <pc:sldMk cId="3723575275" sldId="275"/>
            <ac:spMk id="4" creationId="{EDC12322-DC07-557F-02F1-52AA96109D15}"/>
          </ac:spMkLst>
        </pc:spChg>
        <pc:spChg chg="add del">
          <ac:chgData name="Tuğçe ÖZ" userId="ff0607e7-1eba-494e-a0a1-b890b1c61c66" providerId="ADAL" clId="{24CCF358-8E2A-4906-84CF-1CB8C3407067}" dt="2023-05-28T21:04:23.326" v="173"/>
          <ac:spMkLst>
            <pc:docMk/>
            <pc:sldMk cId="3723575275" sldId="275"/>
            <ac:spMk id="5" creationId="{DB6A91D7-BF92-94C3-A23E-D7A1D6030B29}"/>
          </ac:spMkLst>
        </pc:spChg>
        <pc:spChg chg="add del">
          <ac:chgData name="Tuğçe ÖZ" userId="ff0607e7-1eba-494e-a0a1-b890b1c61c66" providerId="ADAL" clId="{24CCF358-8E2A-4906-84CF-1CB8C3407067}" dt="2023-05-28T21:07:59.715" v="201"/>
          <ac:spMkLst>
            <pc:docMk/>
            <pc:sldMk cId="3723575275" sldId="275"/>
            <ac:spMk id="6" creationId="{99A87DA2-AD5A-560F-C89F-9493A828436A}"/>
          </ac:spMkLst>
        </pc:spChg>
        <pc:picChg chg="mod">
          <ac:chgData name="Tuğçe ÖZ" userId="ff0607e7-1eba-494e-a0a1-b890b1c61c66" providerId="ADAL" clId="{24CCF358-8E2A-4906-84CF-1CB8C3407067}" dt="2023-05-28T21:10:01.455" v="210" actId="1076"/>
          <ac:picMkLst>
            <pc:docMk/>
            <pc:sldMk cId="3723575275" sldId="275"/>
            <ac:picMk id="3" creationId="{8FBA1F40-85BE-6405-B59E-BD357C8E1483}"/>
          </ac:picMkLst>
        </pc:picChg>
      </pc:sldChg>
      <pc:sldChg chg="modSp mod">
        <pc:chgData name="Tuğçe ÖZ" userId="ff0607e7-1eba-494e-a0a1-b890b1c61c66" providerId="ADAL" clId="{24CCF358-8E2A-4906-84CF-1CB8C3407067}" dt="2023-05-28T20:31:52.951" v="157" actId="113"/>
        <pc:sldMkLst>
          <pc:docMk/>
          <pc:sldMk cId="2550846080" sldId="276"/>
        </pc:sldMkLst>
        <pc:spChg chg="mod">
          <ac:chgData name="Tuğçe ÖZ" userId="ff0607e7-1eba-494e-a0a1-b890b1c61c66" providerId="ADAL" clId="{24CCF358-8E2A-4906-84CF-1CB8C3407067}" dt="2023-05-28T20:31:52.951" v="157" actId="113"/>
          <ac:spMkLst>
            <pc:docMk/>
            <pc:sldMk cId="2550846080" sldId="276"/>
            <ac:spMk id="2" creationId="{C680F439-E362-AF7D-8BE7-00AEDD275323}"/>
          </ac:spMkLst>
        </pc:spChg>
        <pc:spChg chg="mod">
          <ac:chgData name="Tuğçe ÖZ" userId="ff0607e7-1eba-494e-a0a1-b890b1c61c66" providerId="ADAL" clId="{24CCF358-8E2A-4906-84CF-1CB8C3407067}" dt="2023-05-28T20:16:15.455" v="84" actId="123"/>
          <ac:spMkLst>
            <pc:docMk/>
            <pc:sldMk cId="2550846080" sldId="276"/>
            <ac:spMk id="3" creationId="{7F9C1F4F-D804-9F47-9582-231906A1D61F}"/>
          </ac:spMkLst>
        </pc:spChg>
      </pc:sldChg>
      <pc:sldChg chg="delSp modSp new del mod">
        <pc:chgData name="Tuğçe ÖZ" userId="ff0607e7-1eba-494e-a0a1-b890b1c61c66" providerId="ADAL" clId="{24CCF358-8E2A-4906-84CF-1CB8C3407067}" dt="2023-05-29T09:39:28.957" v="327" actId="2696"/>
        <pc:sldMkLst>
          <pc:docMk/>
          <pc:sldMk cId="825623604" sldId="277"/>
        </pc:sldMkLst>
        <pc:spChg chg="del mod">
          <ac:chgData name="Tuğçe ÖZ" userId="ff0607e7-1eba-494e-a0a1-b890b1c61c66" providerId="ADAL" clId="{24CCF358-8E2A-4906-84CF-1CB8C3407067}" dt="2023-05-29T09:39:09.316" v="326" actId="478"/>
          <ac:spMkLst>
            <pc:docMk/>
            <pc:sldMk cId="825623604" sldId="277"/>
            <ac:spMk id="3" creationId="{353BDA47-7980-ED53-4FD4-8FACEC617827}"/>
          </ac:spMkLst>
        </pc:spChg>
      </pc:sldChg>
      <pc:sldChg chg="addSp delSp modSp add mod modAnim">
        <pc:chgData name="Tuğçe ÖZ" userId="ff0607e7-1eba-494e-a0a1-b890b1c61c66" providerId="ADAL" clId="{24CCF358-8E2A-4906-84CF-1CB8C3407067}" dt="2023-05-29T10:34:21.772" v="344" actId="1035"/>
        <pc:sldMkLst>
          <pc:docMk/>
          <pc:sldMk cId="1527196307" sldId="277"/>
        </pc:sldMkLst>
        <pc:spChg chg="del mod">
          <ac:chgData name="Tuğçe ÖZ" userId="ff0607e7-1eba-494e-a0a1-b890b1c61c66" providerId="ADAL" clId="{24CCF358-8E2A-4906-84CF-1CB8C3407067}" dt="2023-05-29T09:39:41.398" v="330" actId="478"/>
          <ac:spMkLst>
            <pc:docMk/>
            <pc:sldMk cId="1527196307" sldId="277"/>
            <ac:spMk id="2" creationId="{332AB895-15B7-C66D-C74C-F2A2A5A612CB}"/>
          </ac:spMkLst>
        </pc:spChg>
        <pc:spChg chg="add del mod">
          <ac:chgData name="Tuğçe ÖZ" userId="ff0607e7-1eba-494e-a0a1-b890b1c61c66" providerId="ADAL" clId="{24CCF358-8E2A-4906-84CF-1CB8C3407067}" dt="2023-05-29T09:39:49.852" v="334" actId="478"/>
          <ac:spMkLst>
            <pc:docMk/>
            <pc:sldMk cId="1527196307" sldId="277"/>
            <ac:spMk id="4" creationId="{5A293AF4-3AD9-FBD7-8ACB-2F6DA882E65A}"/>
          </ac:spMkLst>
        </pc:spChg>
        <pc:spChg chg="del mod">
          <ac:chgData name="Tuğçe ÖZ" userId="ff0607e7-1eba-494e-a0a1-b890b1c61c66" providerId="ADAL" clId="{24CCF358-8E2A-4906-84CF-1CB8C3407067}" dt="2023-05-29T09:39:44.541" v="332" actId="478"/>
          <ac:spMkLst>
            <pc:docMk/>
            <pc:sldMk cId="1527196307" sldId="277"/>
            <ac:spMk id="9" creationId="{E07F2186-574B-AD67-9E82-A2994560BC95}"/>
          </ac:spMkLst>
        </pc:spChg>
        <pc:spChg chg="del">
          <ac:chgData name="Tuğçe ÖZ" userId="ff0607e7-1eba-494e-a0a1-b890b1c61c66" providerId="ADAL" clId="{24CCF358-8E2A-4906-84CF-1CB8C3407067}" dt="2023-05-29T09:42:12.904" v="339" actId="26606"/>
          <ac:spMkLst>
            <pc:docMk/>
            <pc:sldMk cId="1527196307" sldId="277"/>
            <ac:spMk id="11" creationId="{1E94681D-2A4C-4A8D-B9B5-31D440D0328D}"/>
          </ac:spMkLst>
        </pc:spChg>
        <pc:spChg chg="del">
          <ac:chgData name="Tuğçe ÖZ" userId="ff0607e7-1eba-494e-a0a1-b890b1c61c66" providerId="ADAL" clId="{24CCF358-8E2A-4906-84CF-1CB8C3407067}" dt="2023-05-29T09:42:12.904" v="339" actId="26606"/>
          <ac:spMkLst>
            <pc:docMk/>
            <pc:sldMk cId="1527196307" sldId="277"/>
            <ac:spMk id="13" creationId="{04B7AC44-1B7B-4F09-9AA4-3DFDEC5751A8}"/>
          </ac:spMkLst>
        </pc:spChg>
        <pc:spChg chg="del">
          <ac:chgData name="Tuğçe ÖZ" userId="ff0607e7-1eba-494e-a0a1-b890b1c61c66" providerId="ADAL" clId="{24CCF358-8E2A-4906-84CF-1CB8C3407067}" dt="2023-05-29T09:42:12.904" v="339" actId="26606"/>
          <ac:spMkLst>
            <pc:docMk/>
            <pc:sldMk cId="1527196307" sldId="277"/>
            <ac:spMk id="15" creationId="{6683E473-94FF-4ACE-9433-1F14799E8907}"/>
          </ac:spMkLst>
        </pc:spChg>
        <pc:spChg chg="del">
          <ac:chgData name="Tuğçe ÖZ" userId="ff0607e7-1eba-494e-a0a1-b890b1c61c66" providerId="ADAL" clId="{24CCF358-8E2A-4906-84CF-1CB8C3407067}" dt="2023-05-29T09:42:12.904" v="339" actId="26606"/>
          <ac:spMkLst>
            <pc:docMk/>
            <pc:sldMk cId="1527196307" sldId="277"/>
            <ac:spMk id="17" creationId="{76E92D59-FD1B-47BC-9D02-0F3B959A6731}"/>
          </ac:spMkLst>
        </pc:spChg>
        <pc:spChg chg="del">
          <ac:chgData name="Tuğçe ÖZ" userId="ff0607e7-1eba-494e-a0a1-b890b1c61c66" providerId="ADAL" clId="{24CCF358-8E2A-4906-84CF-1CB8C3407067}" dt="2023-05-29T09:42:12.904" v="339" actId="26606"/>
          <ac:spMkLst>
            <pc:docMk/>
            <pc:sldMk cId="1527196307" sldId="277"/>
            <ac:spMk id="19" creationId="{D92AE646-CC19-4A1F-900B-E512D06A739B}"/>
          </ac:spMkLst>
        </pc:spChg>
        <pc:spChg chg="del">
          <ac:chgData name="Tuğçe ÖZ" userId="ff0607e7-1eba-494e-a0a1-b890b1c61c66" providerId="ADAL" clId="{24CCF358-8E2A-4906-84CF-1CB8C3407067}" dt="2023-05-29T09:42:12.904" v="339" actId="26606"/>
          <ac:spMkLst>
            <pc:docMk/>
            <pc:sldMk cId="1527196307" sldId="277"/>
            <ac:spMk id="21" creationId="{14E4F834-34CB-4787-920F-CD1E1B8BC780}"/>
          </ac:spMkLst>
        </pc:spChg>
        <pc:spChg chg="add del">
          <ac:chgData name="Tuğçe ÖZ" userId="ff0607e7-1eba-494e-a0a1-b890b1c61c66" providerId="ADAL" clId="{24CCF358-8E2A-4906-84CF-1CB8C3407067}" dt="2023-05-29T09:43:58.550" v="342" actId="26606"/>
          <ac:spMkLst>
            <pc:docMk/>
            <pc:sldMk cId="1527196307" sldId="277"/>
            <ac:spMk id="26" creationId="{1E94681D-2A4C-4A8D-B9B5-31D440D0328D}"/>
          </ac:spMkLst>
        </pc:spChg>
        <pc:spChg chg="add del">
          <ac:chgData name="Tuğçe ÖZ" userId="ff0607e7-1eba-494e-a0a1-b890b1c61c66" providerId="ADAL" clId="{24CCF358-8E2A-4906-84CF-1CB8C3407067}" dt="2023-05-29T09:43:58.550" v="342" actId="26606"/>
          <ac:spMkLst>
            <pc:docMk/>
            <pc:sldMk cId="1527196307" sldId="277"/>
            <ac:spMk id="28" creationId="{4EC7E010-C712-408D-9787-0842AFC9F4BB}"/>
          </ac:spMkLst>
        </pc:spChg>
        <pc:spChg chg="add del">
          <ac:chgData name="Tuğçe ÖZ" userId="ff0607e7-1eba-494e-a0a1-b890b1c61c66" providerId="ADAL" clId="{24CCF358-8E2A-4906-84CF-1CB8C3407067}" dt="2023-05-29T09:43:58.550" v="342" actId="26606"/>
          <ac:spMkLst>
            <pc:docMk/>
            <pc:sldMk cId="1527196307" sldId="277"/>
            <ac:spMk id="30" creationId="{0503FCEF-A9BA-4991-9220-E36615FB8B53}"/>
          </ac:spMkLst>
        </pc:spChg>
        <pc:spChg chg="add">
          <ac:chgData name="Tuğçe ÖZ" userId="ff0607e7-1eba-494e-a0a1-b890b1c61c66" providerId="ADAL" clId="{24CCF358-8E2A-4906-84CF-1CB8C3407067}" dt="2023-05-29T09:43:58.550" v="342" actId="26606"/>
          <ac:spMkLst>
            <pc:docMk/>
            <pc:sldMk cId="1527196307" sldId="277"/>
            <ac:spMk id="35" creationId="{1E94681D-2A4C-4A8D-B9B5-31D440D0328D}"/>
          </ac:spMkLst>
        </pc:spChg>
        <pc:spChg chg="add">
          <ac:chgData name="Tuğçe ÖZ" userId="ff0607e7-1eba-494e-a0a1-b890b1c61c66" providerId="ADAL" clId="{24CCF358-8E2A-4906-84CF-1CB8C3407067}" dt="2023-05-29T09:43:58.550" v="342" actId="26606"/>
          <ac:spMkLst>
            <pc:docMk/>
            <pc:sldMk cId="1527196307" sldId="277"/>
            <ac:spMk id="37" creationId="{4EC7E010-C712-408D-9787-0842AFC9F4BB}"/>
          </ac:spMkLst>
        </pc:spChg>
        <pc:spChg chg="add">
          <ac:chgData name="Tuğçe ÖZ" userId="ff0607e7-1eba-494e-a0a1-b890b1c61c66" providerId="ADAL" clId="{24CCF358-8E2A-4906-84CF-1CB8C3407067}" dt="2023-05-29T09:43:58.550" v="342" actId="26606"/>
          <ac:spMkLst>
            <pc:docMk/>
            <pc:sldMk cId="1527196307" sldId="277"/>
            <ac:spMk id="39" creationId="{0503FCEF-A9BA-4991-9220-E36615FB8B53}"/>
          </ac:spMkLst>
        </pc:spChg>
        <pc:picChg chg="add mod modCrop">
          <ac:chgData name="Tuğçe ÖZ" userId="ff0607e7-1eba-494e-a0a1-b890b1c61c66" providerId="ADAL" clId="{24CCF358-8E2A-4906-84CF-1CB8C3407067}" dt="2023-05-29T10:34:21.772" v="344" actId="1035"/>
          <ac:picMkLst>
            <pc:docMk/>
            <pc:sldMk cId="1527196307" sldId="277"/>
            <ac:picMk id="5" creationId="{7B93A304-EDBC-A82E-8351-CDE3AD4E94CC}"/>
          </ac:picMkLst>
        </pc:picChg>
        <pc:picChg chg="del mod">
          <ac:chgData name="Tuğçe ÖZ" userId="ff0607e7-1eba-494e-a0a1-b890b1c61c66" providerId="ADAL" clId="{24CCF358-8E2A-4906-84CF-1CB8C3407067}" dt="2023-05-29T09:39:52.909" v="336" actId="478"/>
          <ac:picMkLst>
            <pc:docMk/>
            <pc:sldMk cId="1527196307" sldId="277"/>
            <ac:picMk id="8" creationId="{073A1303-8BEA-F3F2-5803-0D4516777902}"/>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E2E832-55FC-4F2B-9CF9-B25E843675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A61DFC9-A040-48EA-8D64-9DAF59E42A5F}">
      <dgm:prSet custT="1"/>
      <dgm:spPr/>
      <dgm:t>
        <a:bodyPr/>
        <a:lstStyle/>
        <a:p>
          <a:pPr algn="just">
            <a:lnSpc>
              <a:spcPct val="100000"/>
            </a:lnSpc>
          </a:pPr>
          <a:r>
            <a:rPr lang="en-US" sz="1600" b="1" i="0" dirty="0"/>
            <a:t>cv2 kütüphanesi</a:t>
          </a:r>
          <a:r>
            <a:rPr lang="en-US" sz="1600" dirty="0"/>
            <a:t>:</a:t>
          </a:r>
          <a:r>
            <a:rPr lang="en-US" sz="1600" b="0" i="0" dirty="0"/>
            <a:t> Python programlama dili için bir görüntü işleme kütüphanesidir. Bu kütüphane OpenCV (Açık Kaynak Bilgisayarlı Görü Kütüphanesi) tarafından geliştirilmiştir ve popüler bir şekilde görüntü işleme ve video işleme uygulamaları geliştirmek için kullanılır. cv2 kütüphanesi, görüntüleri okumak, yazmak, görüntüleri dönüştürmek, boyutlandırmak ve yeniden boyutlandırmak gibi temel işlemleri gerçekleştirebilir. Ayrıca görüntüleri filtrelemek, kenarları algılamak, histogram eşitlemek, nesne algılama ve yüz tanıma gibi daha karmaşık işlemleri de gerçekleştirebilir.</a:t>
          </a:r>
          <a:endParaRPr lang="en-US" sz="1600" dirty="0"/>
        </a:p>
      </dgm:t>
    </dgm:pt>
    <dgm:pt modelId="{DD3CE824-9CAD-4DF2-8E3C-7A866A97E627}" type="parTrans" cxnId="{DA17A63E-35A5-4AA8-A02F-233C091820CD}">
      <dgm:prSet/>
      <dgm:spPr/>
      <dgm:t>
        <a:bodyPr/>
        <a:lstStyle/>
        <a:p>
          <a:endParaRPr lang="en-US"/>
        </a:p>
      </dgm:t>
    </dgm:pt>
    <dgm:pt modelId="{C454C136-366D-43FC-A1D2-AA997471FC92}" type="sibTrans" cxnId="{DA17A63E-35A5-4AA8-A02F-233C091820CD}">
      <dgm:prSet/>
      <dgm:spPr/>
      <dgm:t>
        <a:bodyPr/>
        <a:lstStyle/>
        <a:p>
          <a:pPr>
            <a:lnSpc>
              <a:spcPct val="100000"/>
            </a:lnSpc>
          </a:pPr>
          <a:endParaRPr lang="en-US"/>
        </a:p>
      </dgm:t>
    </dgm:pt>
    <dgm:pt modelId="{A30B4A85-FFB3-4175-A481-865290D995E4}">
      <dgm:prSet custT="1"/>
      <dgm:spPr/>
      <dgm:t>
        <a:bodyPr/>
        <a:lstStyle/>
        <a:p>
          <a:pPr algn="just">
            <a:lnSpc>
              <a:spcPct val="100000"/>
            </a:lnSpc>
          </a:pPr>
          <a:r>
            <a:rPr lang="tr-TR" sz="1600" b="1" i="0" dirty="0"/>
            <a:t>cvzone.HandTrackingModule</a:t>
          </a:r>
          <a:r>
            <a:rPr lang="tr-TR" sz="1600" dirty="0"/>
            <a:t>:</a:t>
          </a:r>
          <a:r>
            <a:rPr lang="tr-TR" sz="1600" b="0" i="0" dirty="0"/>
            <a:t> OpenCV ve MediaPipe kütüphanelerini kullanarak el takibi yapmak için bir Python kütüphanesidir. Bu kütüphane, elin konumunu ve hareketlerini analiz edip belirleyebilir ve işlemenin sonuçlarını geri döndürebilir. El takibi uygulamaları, işaretçi hareketi kontrolü, sanal arayüzler veya oyunlarda kullanılabilir.</a:t>
          </a:r>
          <a:endParaRPr lang="en-US" sz="1600" dirty="0"/>
        </a:p>
      </dgm:t>
    </dgm:pt>
    <dgm:pt modelId="{528D2B48-61F3-44FB-8E40-4597C363C090}" type="parTrans" cxnId="{74C4209F-CB44-425A-9A80-71B0A89FC624}">
      <dgm:prSet/>
      <dgm:spPr/>
      <dgm:t>
        <a:bodyPr/>
        <a:lstStyle/>
        <a:p>
          <a:endParaRPr lang="en-US"/>
        </a:p>
      </dgm:t>
    </dgm:pt>
    <dgm:pt modelId="{9F6BF7E6-78F0-4B04-8006-B3A5736A28EE}" type="sibTrans" cxnId="{74C4209F-CB44-425A-9A80-71B0A89FC624}">
      <dgm:prSet/>
      <dgm:spPr/>
      <dgm:t>
        <a:bodyPr/>
        <a:lstStyle/>
        <a:p>
          <a:endParaRPr lang="en-US"/>
        </a:p>
      </dgm:t>
    </dgm:pt>
    <dgm:pt modelId="{05F1E7F8-E10D-4DA2-A7F0-0C44C68BCAF1}" type="pres">
      <dgm:prSet presAssocID="{DAE2E832-55FC-4F2B-9CF9-B25E843675D5}" presName="root" presStyleCnt="0">
        <dgm:presLayoutVars>
          <dgm:dir/>
          <dgm:resizeHandles val="exact"/>
        </dgm:presLayoutVars>
      </dgm:prSet>
      <dgm:spPr/>
    </dgm:pt>
    <dgm:pt modelId="{211E4912-1C85-40EE-8257-DC368EEF915F}" type="pres">
      <dgm:prSet presAssocID="{2A61DFC9-A040-48EA-8D64-9DAF59E42A5F}" presName="compNode" presStyleCnt="0"/>
      <dgm:spPr/>
    </dgm:pt>
    <dgm:pt modelId="{B0E3625D-0A6C-476F-8EE5-B6444762975B}" type="pres">
      <dgm:prSet presAssocID="{2A61DFC9-A040-48EA-8D64-9DAF59E42A5F}" presName="bgRect" presStyleLbl="bgShp" presStyleIdx="0" presStyleCnt="2" custScaleY="141584" custLinFactNeighborX="-110" custLinFactNeighborY="-6434"/>
      <dgm:spPr/>
    </dgm:pt>
    <dgm:pt modelId="{EEF21CFD-47E6-4208-904B-E9550FE0A647}" type="pres">
      <dgm:prSet presAssocID="{2A61DFC9-A040-48EA-8D64-9DAF59E42A5F}"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B58E2F3A-BD3C-41DD-8FBE-5119B3F6D7B4}" type="pres">
      <dgm:prSet presAssocID="{2A61DFC9-A040-48EA-8D64-9DAF59E42A5F}" presName="spaceRect" presStyleCnt="0"/>
      <dgm:spPr/>
    </dgm:pt>
    <dgm:pt modelId="{E956870C-AFE9-4096-8DED-4274219FEB3E}" type="pres">
      <dgm:prSet presAssocID="{2A61DFC9-A040-48EA-8D64-9DAF59E42A5F}" presName="parTx" presStyleLbl="revTx" presStyleIdx="0" presStyleCnt="2" custScaleX="100272" custScaleY="95189" custLinFactNeighborX="117" custLinFactNeighborY="-16559">
        <dgm:presLayoutVars>
          <dgm:chMax val="0"/>
          <dgm:chPref val="0"/>
        </dgm:presLayoutVars>
      </dgm:prSet>
      <dgm:spPr/>
    </dgm:pt>
    <dgm:pt modelId="{9094D272-CA24-42B9-AD38-D62C9F84692F}" type="pres">
      <dgm:prSet presAssocID="{C454C136-366D-43FC-A1D2-AA997471FC92}" presName="sibTrans" presStyleCnt="0"/>
      <dgm:spPr/>
    </dgm:pt>
    <dgm:pt modelId="{65462A9F-E9B9-4499-B0A5-8D2D7F2A368A}" type="pres">
      <dgm:prSet presAssocID="{A30B4A85-FFB3-4175-A481-865290D995E4}" presName="compNode" presStyleCnt="0"/>
      <dgm:spPr/>
    </dgm:pt>
    <dgm:pt modelId="{B423A59C-12B1-4DE9-8165-670D5D7127CD}" type="pres">
      <dgm:prSet presAssocID="{A30B4A85-FFB3-4175-A481-865290D995E4}" presName="bgRect" presStyleLbl="bgShp" presStyleIdx="1" presStyleCnt="2" custLinFactNeighborX="753" custLinFactNeighborY="3606"/>
      <dgm:spPr/>
    </dgm:pt>
    <dgm:pt modelId="{C38BF82A-D290-4102-9251-F29C2FE64890}" type="pres">
      <dgm:prSet presAssocID="{A30B4A85-FFB3-4175-A481-865290D995E4}" presName="iconRect" presStyleLbl="node1" presStyleIdx="1"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96EE98-38B1-40AD-AB73-C512DFEB7631}" type="pres">
      <dgm:prSet presAssocID="{A30B4A85-FFB3-4175-A481-865290D995E4}" presName="spaceRect" presStyleCnt="0"/>
      <dgm:spPr/>
    </dgm:pt>
    <dgm:pt modelId="{FFB75061-BA44-4204-8555-9CB91E97CB00}" type="pres">
      <dgm:prSet presAssocID="{A30B4A85-FFB3-4175-A481-865290D995E4}" presName="parTx" presStyleLbl="revTx" presStyleIdx="1" presStyleCnt="2" custLinFactNeighborX="-376" custLinFactNeighborY="-10981">
        <dgm:presLayoutVars>
          <dgm:chMax val="0"/>
          <dgm:chPref val="0"/>
        </dgm:presLayoutVars>
      </dgm:prSet>
      <dgm:spPr/>
    </dgm:pt>
  </dgm:ptLst>
  <dgm:cxnLst>
    <dgm:cxn modelId="{DA17A63E-35A5-4AA8-A02F-233C091820CD}" srcId="{DAE2E832-55FC-4F2B-9CF9-B25E843675D5}" destId="{2A61DFC9-A040-48EA-8D64-9DAF59E42A5F}" srcOrd="0" destOrd="0" parTransId="{DD3CE824-9CAD-4DF2-8E3C-7A866A97E627}" sibTransId="{C454C136-366D-43FC-A1D2-AA997471FC92}"/>
    <dgm:cxn modelId="{37BF7049-A7D8-47EF-96E5-A999EA8A0D46}" type="presOf" srcId="{A30B4A85-FFB3-4175-A481-865290D995E4}" destId="{FFB75061-BA44-4204-8555-9CB91E97CB00}" srcOrd="0" destOrd="0" presId="urn:microsoft.com/office/officeart/2018/2/layout/IconVerticalSolidList"/>
    <dgm:cxn modelId="{74C4209F-CB44-425A-9A80-71B0A89FC624}" srcId="{DAE2E832-55FC-4F2B-9CF9-B25E843675D5}" destId="{A30B4A85-FFB3-4175-A481-865290D995E4}" srcOrd="1" destOrd="0" parTransId="{528D2B48-61F3-44FB-8E40-4597C363C090}" sibTransId="{9F6BF7E6-78F0-4B04-8006-B3A5736A28EE}"/>
    <dgm:cxn modelId="{11CC44C1-745C-4850-9F8C-C0D47C893028}" type="presOf" srcId="{DAE2E832-55FC-4F2B-9CF9-B25E843675D5}" destId="{05F1E7F8-E10D-4DA2-A7F0-0C44C68BCAF1}" srcOrd="0" destOrd="0" presId="urn:microsoft.com/office/officeart/2018/2/layout/IconVerticalSolidList"/>
    <dgm:cxn modelId="{6B60B9C4-3909-45E4-B46B-2F4BB557E7A9}" type="presOf" srcId="{2A61DFC9-A040-48EA-8D64-9DAF59E42A5F}" destId="{E956870C-AFE9-4096-8DED-4274219FEB3E}" srcOrd="0" destOrd="0" presId="urn:microsoft.com/office/officeart/2018/2/layout/IconVerticalSolidList"/>
    <dgm:cxn modelId="{3F2FB44C-E74F-467F-B99E-23FAED625A22}" type="presParOf" srcId="{05F1E7F8-E10D-4DA2-A7F0-0C44C68BCAF1}" destId="{211E4912-1C85-40EE-8257-DC368EEF915F}" srcOrd="0" destOrd="0" presId="urn:microsoft.com/office/officeart/2018/2/layout/IconVerticalSolidList"/>
    <dgm:cxn modelId="{1955A0F6-3094-4DD9-B1B5-BD130D824736}" type="presParOf" srcId="{211E4912-1C85-40EE-8257-DC368EEF915F}" destId="{B0E3625D-0A6C-476F-8EE5-B6444762975B}" srcOrd="0" destOrd="0" presId="urn:microsoft.com/office/officeart/2018/2/layout/IconVerticalSolidList"/>
    <dgm:cxn modelId="{42AFC196-A3AB-4870-90ED-08AF01324775}" type="presParOf" srcId="{211E4912-1C85-40EE-8257-DC368EEF915F}" destId="{EEF21CFD-47E6-4208-904B-E9550FE0A647}" srcOrd="1" destOrd="0" presId="urn:microsoft.com/office/officeart/2018/2/layout/IconVerticalSolidList"/>
    <dgm:cxn modelId="{445D5B3C-086C-4CF8-B22D-3EFDFF9D45C8}" type="presParOf" srcId="{211E4912-1C85-40EE-8257-DC368EEF915F}" destId="{B58E2F3A-BD3C-41DD-8FBE-5119B3F6D7B4}" srcOrd="2" destOrd="0" presId="urn:microsoft.com/office/officeart/2018/2/layout/IconVerticalSolidList"/>
    <dgm:cxn modelId="{74144B3C-2891-471E-A406-0E141A418CA4}" type="presParOf" srcId="{211E4912-1C85-40EE-8257-DC368EEF915F}" destId="{E956870C-AFE9-4096-8DED-4274219FEB3E}" srcOrd="3" destOrd="0" presId="urn:microsoft.com/office/officeart/2018/2/layout/IconVerticalSolidList"/>
    <dgm:cxn modelId="{544624DE-888C-4DF4-8883-FE26BC7CAC02}" type="presParOf" srcId="{05F1E7F8-E10D-4DA2-A7F0-0C44C68BCAF1}" destId="{9094D272-CA24-42B9-AD38-D62C9F84692F}" srcOrd="1" destOrd="0" presId="urn:microsoft.com/office/officeart/2018/2/layout/IconVerticalSolidList"/>
    <dgm:cxn modelId="{0CD17A97-D1AA-4734-ADFD-FC6C8702379F}" type="presParOf" srcId="{05F1E7F8-E10D-4DA2-A7F0-0C44C68BCAF1}" destId="{65462A9F-E9B9-4499-B0A5-8D2D7F2A368A}" srcOrd="2" destOrd="0" presId="urn:microsoft.com/office/officeart/2018/2/layout/IconVerticalSolidList"/>
    <dgm:cxn modelId="{95B49734-9DF2-48FF-9481-271E4A1D1340}" type="presParOf" srcId="{65462A9F-E9B9-4499-B0A5-8D2D7F2A368A}" destId="{B423A59C-12B1-4DE9-8165-670D5D7127CD}" srcOrd="0" destOrd="0" presId="urn:microsoft.com/office/officeart/2018/2/layout/IconVerticalSolidList"/>
    <dgm:cxn modelId="{259CA162-7687-4F08-9352-BC37902082AC}" type="presParOf" srcId="{65462A9F-E9B9-4499-B0A5-8D2D7F2A368A}" destId="{C38BF82A-D290-4102-9251-F29C2FE64890}" srcOrd="1" destOrd="0" presId="urn:microsoft.com/office/officeart/2018/2/layout/IconVerticalSolidList"/>
    <dgm:cxn modelId="{54A89D86-A2EF-41F2-89CC-24A7763485B0}" type="presParOf" srcId="{65462A9F-E9B9-4499-B0A5-8D2D7F2A368A}" destId="{7496EE98-38B1-40AD-AB73-C512DFEB7631}" srcOrd="2" destOrd="0" presId="urn:microsoft.com/office/officeart/2018/2/layout/IconVerticalSolidList"/>
    <dgm:cxn modelId="{2F9D6126-5B75-41BF-87EE-D95DEB30128D}" type="presParOf" srcId="{65462A9F-E9B9-4499-B0A5-8D2D7F2A368A}" destId="{FFB75061-BA44-4204-8555-9CB91E97CB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3625D-0A6C-476F-8EE5-B6444762975B}">
      <dsp:nvSpPr>
        <dsp:cNvPr id="0" name=""/>
        <dsp:cNvSpPr/>
      </dsp:nvSpPr>
      <dsp:spPr>
        <a:xfrm>
          <a:off x="0" y="200149"/>
          <a:ext cx="9918441" cy="21098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F21CFD-47E6-4208-904B-E9550FE0A647}">
      <dsp:nvSpPr>
        <dsp:cNvPr id="0" name=""/>
        <dsp:cNvSpPr/>
      </dsp:nvSpPr>
      <dsp:spPr>
        <a:xfrm>
          <a:off x="550103" y="850867"/>
          <a:ext cx="1000870" cy="100018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56870C-AFE9-4096-8DED-4274219FEB3E}">
      <dsp:nvSpPr>
        <dsp:cNvPr id="0" name=""/>
        <dsp:cNvSpPr/>
      </dsp:nvSpPr>
      <dsp:spPr>
        <a:xfrm>
          <a:off x="2099697" y="372494"/>
          <a:ext cx="7282234" cy="1569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506" tIns="174506" rIns="174506" bIns="174506" numCol="1" spcCol="1270" anchor="ctr" anchorCtr="0">
          <a:noAutofit/>
        </a:bodyPr>
        <a:lstStyle/>
        <a:p>
          <a:pPr marL="0" lvl="0" indent="0" algn="just" defTabSz="711200">
            <a:lnSpc>
              <a:spcPct val="100000"/>
            </a:lnSpc>
            <a:spcBef>
              <a:spcPct val="0"/>
            </a:spcBef>
            <a:spcAft>
              <a:spcPct val="35000"/>
            </a:spcAft>
            <a:buNone/>
          </a:pPr>
          <a:r>
            <a:rPr lang="en-US" sz="1600" b="1" i="0" kern="1200" dirty="0"/>
            <a:t>cv2 kütüphanesi</a:t>
          </a:r>
          <a:r>
            <a:rPr lang="en-US" sz="1600" kern="1200" dirty="0"/>
            <a:t>:</a:t>
          </a:r>
          <a:r>
            <a:rPr lang="en-US" sz="1600" b="0" i="0" kern="1200" dirty="0"/>
            <a:t> Python programlama dili için bir görüntü işleme kütüphanesidir. Bu kütüphane OpenCV (Açık Kaynak Bilgisayarlı Görü Kütüphanesi) tarafından geliştirilmiştir ve popüler bir şekilde görüntü işleme ve video işleme uygulamaları geliştirmek için kullanılır. cv2 kütüphanesi, görüntüleri okumak, yazmak, görüntüleri dönüştürmek, boyutlandırmak ve yeniden boyutlandırmak gibi temel işlemleri gerçekleştirebilir. Ayrıca görüntüleri filtrelemek, kenarları algılamak, histogram eşitlemek, nesne algılama ve yüz tanıma gibi daha karmaşık işlemleri de gerçekleştirebilir.</a:t>
          </a:r>
          <a:endParaRPr lang="en-US" sz="1600" kern="1200" dirty="0"/>
        </a:p>
      </dsp:txBody>
      <dsp:txXfrm>
        <a:off x="2099697" y="372494"/>
        <a:ext cx="7282234" cy="1569551"/>
      </dsp:txXfrm>
    </dsp:sp>
    <dsp:sp modelId="{B423A59C-12B1-4DE9-8165-670D5D7127CD}">
      <dsp:nvSpPr>
        <dsp:cNvPr id="0" name=""/>
        <dsp:cNvSpPr/>
      </dsp:nvSpPr>
      <dsp:spPr>
        <a:xfrm>
          <a:off x="0" y="2800432"/>
          <a:ext cx="9918441" cy="14901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8BF82A-D290-4102-9251-F29C2FE64890}">
      <dsp:nvSpPr>
        <dsp:cNvPr id="0" name=""/>
        <dsp:cNvSpPr/>
      </dsp:nvSpPr>
      <dsp:spPr>
        <a:xfrm>
          <a:off x="550103" y="2991696"/>
          <a:ext cx="1000870" cy="100018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B75061-BA44-4204-8555-9CB91E97CB00}">
      <dsp:nvSpPr>
        <dsp:cNvPr id="0" name=""/>
        <dsp:cNvSpPr/>
      </dsp:nvSpPr>
      <dsp:spPr>
        <a:xfrm>
          <a:off x="2073770" y="2556481"/>
          <a:ext cx="7262480" cy="1732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326" tIns="183326" rIns="183326" bIns="183326" numCol="1" spcCol="1270" anchor="ctr" anchorCtr="0">
          <a:noAutofit/>
        </a:bodyPr>
        <a:lstStyle/>
        <a:p>
          <a:pPr marL="0" lvl="0" indent="0" algn="just" defTabSz="711200">
            <a:lnSpc>
              <a:spcPct val="100000"/>
            </a:lnSpc>
            <a:spcBef>
              <a:spcPct val="0"/>
            </a:spcBef>
            <a:spcAft>
              <a:spcPct val="35000"/>
            </a:spcAft>
            <a:buNone/>
          </a:pPr>
          <a:r>
            <a:rPr lang="tr-TR" sz="1600" b="1" i="0" kern="1200" dirty="0"/>
            <a:t>cvzone.HandTrackingModule</a:t>
          </a:r>
          <a:r>
            <a:rPr lang="tr-TR" sz="1600" kern="1200" dirty="0"/>
            <a:t>:</a:t>
          </a:r>
          <a:r>
            <a:rPr lang="tr-TR" sz="1600" b="0" i="0" kern="1200" dirty="0"/>
            <a:t> OpenCV ve MediaPipe kütüphanelerini kullanarak el takibi yapmak için bir Python kütüphanesidir. Bu kütüphane, elin konumunu ve hareketlerini analiz edip belirleyebilir ve işlemenin sonuçlarını geri döndürebilir. El takibi uygulamaları, işaretçi hareketi kontrolü, sanal arayüzler veya oyunlarda kullanılabilir.</a:t>
          </a:r>
          <a:endParaRPr lang="en-US" sz="1600" kern="1200" dirty="0"/>
        </a:p>
      </dsp:txBody>
      <dsp:txXfrm>
        <a:off x="2073770" y="2556481"/>
        <a:ext cx="7262480" cy="17322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5/29/2023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756545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5253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32345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16874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5/29/2023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5737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41849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86475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4305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52711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5/29/2023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602569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5/29/2023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46304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5/29/2023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4275932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Fincana dökülen espresso">
            <a:extLst>
              <a:ext uri="{FF2B5EF4-FFF2-40B4-BE49-F238E27FC236}">
                <a16:creationId xmlns:a16="http://schemas.microsoft.com/office/drawing/2014/main" id="{DEB3C265-B0C4-554F-AF40-DFEA27442E51}"/>
              </a:ext>
            </a:extLst>
          </p:cNvPr>
          <p:cNvPicPr>
            <a:picLocks noChangeAspect="1"/>
          </p:cNvPicPr>
          <p:nvPr/>
        </p:nvPicPr>
        <p:blipFill rotWithShape="1">
          <a:blip r:embed="rId2">
            <a:alphaModFix amt="45000"/>
          </a:blip>
          <a:srcRect b="15730"/>
          <a:stretch/>
        </p:blipFill>
        <p:spPr>
          <a:xfrm>
            <a:off x="20" y="-7290"/>
            <a:ext cx="12191980" cy="6857990"/>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Başlık 1">
            <a:extLst>
              <a:ext uri="{FF2B5EF4-FFF2-40B4-BE49-F238E27FC236}">
                <a16:creationId xmlns:a16="http://schemas.microsoft.com/office/drawing/2014/main" id="{CFF501BA-A72F-6533-71C0-22B973A61B3A}"/>
              </a:ext>
            </a:extLst>
          </p:cNvPr>
          <p:cNvSpPr>
            <a:spLocks noGrp="1"/>
          </p:cNvSpPr>
          <p:nvPr>
            <p:ph type="ctrTitle"/>
          </p:nvPr>
        </p:nvSpPr>
        <p:spPr>
          <a:xfrm>
            <a:off x="1769531" y="2705877"/>
            <a:ext cx="8652938" cy="2591217"/>
          </a:xfrm>
        </p:spPr>
        <p:txBody>
          <a:bodyPr>
            <a:normAutofit fontScale="90000"/>
          </a:bodyPr>
          <a:lstStyle/>
          <a:p>
            <a:pPr>
              <a:lnSpc>
                <a:spcPct val="110000"/>
              </a:lnSpc>
              <a:spcAft>
                <a:spcPts val="600"/>
              </a:spcAft>
            </a:pPr>
            <a:r>
              <a:rPr lang="tr-TR" sz="6000" b="1" dirty="0">
                <a:latin typeface="Amasis MT Pro" panose="02040504050005020304" pitchFamily="18" charset="-94"/>
                <a:cs typeface="Aharoni" panose="020B0604020202020204" pitchFamily="2" charset="-79"/>
              </a:rPr>
              <a:t>PROJE ADI:OTOGÖZ </a:t>
            </a:r>
            <a:br>
              <a:rPr lang="tr-TR" sz="6000" b="1" dirty="0">
                <a:latin typeface="Amasis MT Pro" panose="02040504050005020304" pitchFamily="18" charset="-94"/>
                <a:cs typeface="Aharoni" panose="020B0604020202020204" pitchFamily="2" charset="-79"/>
              </a:rPr>
            </a:br>
            <a:r>
              <a:rPr lang="tr-TR" sz="6000" b="1" dirty="0">
                <a:latin typeface="Amasis MT Pro" panose="02040504050005020304" pitchFamily="18" charset="-94"/>
                <a:cs typeface="Aharoni" panose="020B0604020202020204" pitchFamily="2" charset="-79"/>
              </a:rPr>
              <a:t>KAHVE MAKİNESİ</a:t>
            </a:r>
            <a:br>
              <a:rPr lang="tr-TR" sz="3000" b="1" dirty="0">
                <a:latin typeface="Amasis MT Pro" panose="02040504050005020304" pitchFamily="18" charset="-94"/>
                <a:cs typeface="Aharoni" panose="020B0604020202020204" pitchFamily="2" charset="-79"/>
              </a:rPr>
            </a:br>
            <a:br>
              <a:rPr lang="tr-TR" sz="6000" b="1" dirty="0">
                <a:latin typeface="Amasis MT Pro" panose="02040504050005020304" pitchFamily="18" charset="-94"/>
                <a:cs typeface="Aharoni" panose="020B0604020202020204" pitchFamily="2" charset="-79"/>
              </a:rPr>
            </a:br>
            <a:r>
              <a:rPr lang="tr-TR" sz="1800" b="1" dirty="0">
                <a:solidFill>
                  <a:schemeClr val="tx1"/>
                </a:solidFill>
                <a:latin typeface="+mn-lt"/>
                <a:cs typeface="Aharoni" panose="02010803020104030203" pitchFamily="2" charset="-79"/>
              </a:rPr>
              <a:t>HAZIRLAYANLAR:   Tuğçe  Öz </a:t>
            </a:r>
            <a:br>
              <a:rPr lang="tr-TR" sz="1800" b="1" dirty="0">
                <a:solidFill>
                  <a:schemeClr val="tx1"/>
                </a:solidFill>
                <a:latin typeface="+mn-lt"/>
                <a:cs typeface="Aharoni" panose="02010803020104030203" pitchFamily="2" charset="-79"/>
              </a:rPr>
            </a:br>
            <a:r>
              <a:rPr lang="tr-TR" sz="1800" b="1" dirty="0">
                <a:solidFill>
                  <a:schemeClr val="tx1"/>
                </a:solidFill>
                <a:latin typeface="+mn-lt"/>
                <a:cs typeface="Aharoni" panose="02010803020104030203" pitchFamily="2" charset="-79"/>
              </a:rPr>
              <a:t>	                                   	                                 İrem  Nur  Kızılca</a:t>
            </a:r>
            <a:br>
              <a:rPr lang="tr-TR" sz="6000" b="1" dirty="0">
                <a:solidFill>
                  <a:schemeClr val="tx1"/>
                </a:solidFill>
              </a:rPr>
            </a:br>
            <a:endParaRPr lang="tr-TR" sz="6000" b="1" dirty="0">
              <a:latin typeface="Amasis MT Pro" panose="02040504050005020304" pitchFamily="18" charset="-94"/>
              <a:cs typeface="Aharoni" panose="020B0604020202020204" pitchFamily="2" charset="-79"/>
            </a:endParaRPr>
          </a:p>
        </p:txBody>
      </p:sp>
      <p:sp>
        <p:nvSpPr>
          <p:cNvPr id="49"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6643240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 name="Rectangle 16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67" name="Rectangle 166">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69" name="Rectangle 168">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 name="Rectangle 172">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556328" y="1051644"/>
            <a:ext cx="6927842" cy="2701177"/>
          </a:xfrm>
        </p:spPr>
        <p:txBody>
          <a:bodyPr vert="horz" lIns="91440" tIns="45720" rIns="91440" bIns="45720" rtlCol="0">
            <a:normAutofit/>
          </a:bodyPr>
          <a:lstStyle/>
          <a:p>
            <a:pPr indent="-182880" algn="just">
              <a:lnSpc>
                <a:spcPct val="100000"/>
              </a:lnSpc>
              <a:buFont typeface="Garamond" pitchFamily="18" charset="0"/>
              <a:buChar char="◦"/>
            </a:pPr>
            <a:r>
              <a:rPr lang="en-US" sz="1600" dirty="0"/>
              <a:t>Aşağıdaki kod parçasında el ve el işaretlerini bulmak için </a:t>
            </a:r>
            <a:r>
              <a:rPr lang="en-US" sz="1600" b="1" dirty="0"/>
              <a:t>findHands() </a:t>
            </a:r>
            <a:r>
              <a:rPr lang="en-US" sz="1600" dirty="0"/>
              <a:t>fonksiyonunu kullandık.</a:t>
            </a:r>
          </a:p>
          <a:p>
            <a:pPr indent="-182880" algn="just">
              <a:lnSpc>
                <a:spcPct val="100000"/>
              </a:lnSpc>
              <a:buFont typeface="Garamond" pitchFamily="18" charset="0"/>
              <a:buChar char="◦"/>
            </a:pPr>
            <a:r>
              <a:rPr lang="en-US" sz="1600" b="1" dirty="0"/>
              <a:t>findHands()</a:t>
            </a:r>
            <a:r>
              <a:rPr lang="en-US" sz="1600" dirty="0"/>
              <a:t> fonksiyonu, cvzone.HandTrackingModule modülünden bir fonksiyondur</a:t>
            </a:r>
            <a:r>
              <a:rPr lang="en-US" sz="1600" b="0" i="0" dirty="0">
                <a:effectLst/>
              </a:rPr>
              <a:t>. </a:t>
            </a:r>
            <a:r>
              <a:rPr lang="en-US" sz="1600" dirty="0"/>
              <a:t>Bu fonksiyon, bir görüntüde elleri bulmak ve elin belirli noktalarının koordinatlarını vermek için kullanılır</a:t>
            </a:r>
            <a:r>
              <a:rPr lang="en-US" sz="1600" b="0" i="0" dirty="0">
                <a:effectLst/>
              </a:rPr>
              <a:t>. Fonksiyonun iki parametresi vardır: img ve draw. img, el tespiti yapılacak görüntüdür. draw ise görüntü üzerine el tespitinin çizilip çizilmeyeceğini belirleyen bir bayraktır.</a:t>
            </a:r>
            <a:endParaRPr lang="en-US" sz="1600" dirty="0"/>
          </a:p>
          <a:p>
            <a:pPr indent="-182880">
              <a:lnSpc>
                <a:spcPct val="100000"/>
              </a:lnSpc>
              <a:buFont typeface="Garamond" pitchFamily="18" charset="0"/>
              <a:buChar char="◦"/>
            </a:pPr>
            <a:endParaRPr lang="en-US" dirty="0"/>
          </a:p>
        </p:txBody>
      </p:sp>
      <p:pic>
        <p:nvPicPr>
          <p:cNvPr id="7" name="Resim 6" descr="metin, ekran görüntüsü, yazı tipi içeren bir resim&#10;&#10;Açıklama otomatik olarak oluşturuldu">
            <a:extLst>
              <a:ext uri="{FF2B5EF4-FFF2-40B4-BE49-F238E27FC236}">
                <a16:creationId xmlns:a16="http://schemas.microsoft.com/office/drawing/2014/main" id="{0E2192FB-1796-88BB-6585-1FAE06E5906D}"/>
              </a:ext>
            </a:extLst>
          </p:cNvPr>
          <p:cNvPicPr>
            <a:picLocks noChangeAspect="1"/>
          </p:cNvPicPr>
          <p:nvPr/>
        </p:nvPicPr>
        <p:blipFill>
          <a:blip r:embed="rId2"/>
          <a:stretch>
            <a:fillRect/>
          </a:stretch>
        </p:blipFill>
        <p:spPr>
          <a:xfrm>
            <a:off x="4556328" y="3889981"/>
            <a:ext cx="6910354" cy="1820354"/>
          </a:xfrm>
          <a:prstGeom prst="rect">
            <a:avLst/>
          </a:prstGeom>
        </p:spPr>
      </p:pic>
    </p:spTree>
    <p:extLst>
      <p:ext uri="{BB962C8B-B14F-4D97-AF65-F5344CB8AC3E}">
        <p14:creationId xmlns:p14="http://schemas.microsoft.com/office/powerpoint/2010/main" val="178397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4" name="Rectangle 73">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76" name="Rectangle 75">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521614" y="727823"/>
            <a:ext cx="6762271" cy="3072900"/>
          </a:xfrm>
        </p:spPr>
        <p:txBody>
          <a:bodyPr vert="horz" lIns="91440" tIns="45720" rIns="91440" bIns="45720" rtlCol="0">
            <a:normAutofit/>
          </a:bodyPr>
          <a:lstStyle/>
          <a:p>
            <a:pPr indent="-182880" algn="just">
              <a:lnSpc>
                <a:spcPct val="90000"/>
              </a:lnSpc>
              <a:buFont typeface="Garamond" pitchFamily="18" charset="0"/>
              <a:buChar char="◦"/>
            </a:pPr>
            <a:r>
              <a:rPr lang="en-US" sz="1600" dirty="0"/>
              <a:t>Aşağıdaki kod parçasında tespit edilen elin hangi parmaklarının açık olduğunu belirlemek için </a:t>
            </a:r>
            <a:r>
              <a:rPr lang="en-US" sz="1600" b="1" dirty="0"/>
              <a:t>fingersUp()</a:t>
            </a:r>
            <a:r>
              <a:rPr lang="en-US" sz="1600" dirty="0"/>
              <a:t> fonksiyonunu kullandık.</a:t>
            </a:r>
          </a:p>
          <a:p>
            <a:pPr indent="-182880" algn="just">
              <a:lnSpc>
                <a:spcPct val="90000"/>
              </a:lnSpc>
              <a:buFont typeface="Garamond" pitchFamily="18" charset="0"/>
              <a:buChar char="◦"/>
            </a:pPr>
            <a:r>
              <a:rPr lang="en-US" sz="1600" b="1" dirty="0"/>
              <a:t>fingersUp()</a:t>
            </a:r>
            <a:r>
              <a:rPr lang="en-US" sz="1600" dirty="0"/>
              <a:t> fonksiyonu, cvzone.HandTrackingModule modülünden bir fonksiyondur</a:t>
            </a:r>
            <a:r>
              <a:rPr lang="en-US" sz="1600" b="0" i="0" dirty="0">
                <a:effectLst/>
              </a:rPr>
              <a:t>. </a:t>
            </a:r>
            <a:r>
              <a:rPr lang="en-US" sz="1600" dirty="0"/>
              <a:t>Bu fonksiyon, tespit edilen ellerin hangi parmaklarının açık olduğunu belirlemek için kullanılır</a:t>
            </a:r>
            <a:r>
              <a:rPr lang="en-US" sz="1600" b="0" i="0" dirty="0">
                <a:effectLst/>
              </a:rPr>
              <a:t>. Fonksiyonun bir parametresi vardır: myHand. </a:t>
            </a:r>
            <a:r>
              <a:rPr lang="en-US" sz="1600" dirty="0"/>
              <a:t>myHand, HandDetector() fonksiyonu ile oluşturulan bir el nesnesidir</a:t>
            </a:r>
            <a:r>
              <a:rPr lang="en-US" sz="1600" b="0" i="0" dirty="0">
                <a:effectLst/>
              </a:rPr>
              <a:t>. Fonksiyon, her bir el için beş elemanlı bir liste döndürür. Liste elemanları, baş parmak, işaret parmağı, orta parmak, yüzük parmağı ve serçe parmağına karşılık gelir. </a:t>
            </a:r>
            <a:r>
              <a:rPr lang="en-US" sz="1600" dirty="0"/>
              <a:t>Liste elemanları 1 ise parmak açık, 0 ise parmak kapalı anlamına gelir</a:t>
            </a:r>
            <a:r>
              <a:rPr lang="en-US" sz="1600" b="0" i="0" dirty="0">
                <a:effectLst/>
              </a:rPr>
              <a:t>. </a:t>
            </a:r>
            <a:endParaRPr lang="en-US" sz="1600" dirty="0"/>
          </a:p>
          <a:p>
            <a:pPr indent="-182880">
              <a:lnSpc>
                <a:spcPct val="90000"/>
              </a:lnSpc>
              <a:buFont typeface="Garamond" pitchFamily="18" charset="0"/>
              <a:buChar char="◦"/>
            </a:pPr>
            <a:endParaRPr lang="en-US" sz="1700" dirty="0"/>
          </a:p>
        </p:txBody>
      </p:sp>
      <p:pic>
        <p:nvPicPr>
          <p:cNvPr id="6" name="Resim 5">
            <a:extLst>
              <a:ext uri="{FF2B5EF4-FFF2-40B4-BE49-F238E27FC236}">
                <a16:creationId xmlns:a16="http://schemas.microsoft.com/office/drawing/2014/main" id="{A4D1AD6D-2B40-2ABA-FBB2-098E9D55E213}"/>
              </a:ext>
            </a:extLst>
          </p:cNvPr>
          <p:cNvPicPr>
            <a:picLocks noChangeAspect="1"/>
          </p:cNvPicPr>
          <p:nvPr/>
        </p:nvPicPr>
        <p:blipFill>
          <a:blip r:embed="rId2"/>
          <a:stretch>
            <a:fillRect/>
          </a:stretch>
        </p:blipFill>
        <p:spPr>
          <a:xfrm>
            <a:off x="4521613" y="3876284"/>
            <a:ext cx="6762271" cy="2067059"/>
          </a:xfrm>
          <a:prstGeom prst="rect">
            <a:avLst/>
          </a:prstGeom>
        </p:spPr>
      </p:pic>
    </p:spTree>
    <p:extLst>
      <p:ext uri="{BB962C8B-B14F-4D97-AF65-F5344CB8AC3E}">
        <p14:creationId xmlns:p14="http://schemas.microsoft.com/office/powerpoint/2010/main" val="52571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6" name="Rectangle 15">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pic>
        <p:nvPicPr>
          <p:cNvPr id="6" name="Resim 5">
            <a:extLst>
              <a:ext uri="{FF2B5EF4-FFF2-40B4-BE49-F238E27FC236}">
                <a16:creationId xmlns:a16="http://schemas.microsoft.com/office/drawing/2014/main" id="{7D91461E-64D4-88B7-F93F-E61794A4C765}"/>
              </a:ext>
            </a:extLst>
          </p:cNvPr>
          <p:cNvPicPr>
            <a:picLocks noChangeAspect="1"/>
          </p:cNvPicPr>
          <p:nvPr/>
        </p:nvPicPr>
        <p:blipFill>
          <a:blip r:embed="rId2"/>
          <a:stretch>
            <a:fillRect/>
          </a:stretch>
        </p:blipFill>
        <p:spPr>
          <a:xfrm>
            <a:off x="5306426" y="1209676"/>
            <a:ext cx="6177744" cy="4295774"/>
          </a:xfrm>
          <a:prstGeom prst="rect">
            <a:avLst/>
          </a:prstGeom>
        </p:spPr>
      </p:pic>
    </p:spTree>
    <p:extLst>
      <p:ext uri="{BB962C8B-B14F-4D97-AF65-F5344CB8AC3E}">
        <p14:creationId xmlns:p14="http://schemas.microsoft.com/office/powerpoint/2010/main" val="2769759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05" name="Rectangle 104">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07" name="Rectangle 106">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 name="Rectangle 110">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459339" y="1118856"/>
            <a:ext cx="6927842" cy="1561841"/>
          </a:xfrm>
        </p:spPr>
        <p:txBody>
          <a:bodyPr vert="horz" lIns="91440" tIns="45720" rIns="91440" bIns="45720" rtlCol="0">
            <a:normAutofit/>
          </a:bodyPr>
          <a:lstStyle/>
          <a:p>
            <a:pPr indent="-182880" algn="just">
              <a:lnSpc>
                <a:spcPct val="100000"/>
              </a:lnSpc>
              <a:buFont typeface="Garamond" pitchFamily="18" charset="0"/>
              <a:buChar char="◦"/>
            </a:pPr>
            <a:r>
              <a:rPr lang="en-US" sz="1600" dirty="0"/>
              <a:t>Aşağıdaki kod parçasında seçtiğimiz seçeneği belirtebilmek için </a:t>
            </a:r>
            <a:r>
              <a:rPr lang="en-US" sz="1600" b="1" dirty="0"/>
              <a:t>cv2.ellipse () </a:t>
            </a:r>
            <a:r>
              <a:rPr lang="en-US" sz="1600" dirty="0"/>
              <a:t>fonksiyonunu kullandık.</a:t>
            </a:r>
          </a:p>
          <a:p>
            <a:pPr indent="-182880" algn="just">
              <a:lnSpc>
                <a:spcPct val="100000"/>
              </a:lnSpc>
              <a:buFont typeface="Garamond" pitchFamily="18" charset="0"/>
              <a:buChar char="◦"/>
            </a:pPr>
            <a:r>
              <a:rPr lang="en-US" sz="1600" b="1" dirty="0"/>
              <a:t>cv2.ellipse() </a:t>
            </a:r>
            <a:r>
              <a:rPr lang="en-US" sz="1600" dirty="0"/>
              <a:t>fonksiyonu, OpenCV-Python kütüphanesinde bir görüntü üzerine elips çizmek için kullanılan bir fonksiyondur</a:t>
            </a:r>
            <a:r>
              <a:rPr lang="en-US" sz="1600" b="0" i="0" dirty="0">
                <a:effectLst/>
              </a:rPr>
              <a:t>. </a:t>
            </a:r>
            <a:endParaRPr lang="en-US" sz="1600" dirty="0"/>
          </a:p>
        </p:txBody>
      </p:sp>
      <p:pic>
        <p:nvPicPr>
          <p:cNvPr id="5" name="Resim 4">
            <a:extLst>
              <a:ext uri="{FF2B5EF4-FFF2-40B4-BE49-F238E27FC236}">
                <a16:creationId xmlns:a16="http://schemas.microsoft.com/office/drawing/2014/main" id="{BEC91F45-4DD3-602B-CAD0-6CCF37898407}"/>
              </a:ext>
            </a:extLst>
          </p:cNvPr>
          <p:cNvPicPr>
            <a:picLocks noChangeAspect="1"/>
          </p:cNvPicPr>
          <p:nvPr/>
        </p:nvPicPr>
        <p:blipFill>
          <a:blip r:embed="rId2"/>
          <a:stretch>
            <a:fillRect/>
          </a:stretch>
        </p:blipFill>
        <p:spPr>
          <a:xfrm>
            <a:off x="4545725" y="3046094"/>
            <a:ext cx="6938445" cy="2693050"/>
          </a:xfrm>
          <a:prstGeom prst="rect">
            <a:avLst/>
          </a:prstGeom>
        </p:spPr>
      </p:pic>
    </p:spTree>
    <p:extLst>
      <p:ext uri="{BB962C8B-B14F-4D97-AF65-F5344CB8AC3E}">
        <p14:creationId xmlns:p14="http://schemas.microsoft.com/office/powerpoint/2010/main" val="751567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5" name="Rectangle 14">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7" name="Rectangle 16">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pic>
        <p:nvPicPr>
          <p:cNvPr id="8" name="Resim 7" descr="metin, ekran görüntüsü, yazı tipi içeren bir resim&#10;&#10;Açıklama otomatik olarak oluşturuldu">
            <a:extLst>
              <a:ext uri="{FF2B5EF4-FFF2-40B4-BE49-F238E27FC236}">
                <a16:creationId xmlns:a16="http://schemas.microsoft.com/office/drawing/2014/main" id="{073A1303-8BEA-F3F2-5803-0D4516777902}"/>
              </a:ext>
            </a:extLst>
          </p:cNvPr>
          <p:cNvPicPr>
            <a:picLocks noChangeAspect="1"/>
          </p:cNvPicPr>
          <p:nvPr/>
        </p:nvPicPr>
        <p:blipFill rotWithShape="1">
          <a:blip r:embed="rId2">
            <a:extLst>
              <a:ext uri="{28A0092B-C50C-407E-A947-70E740481C1C}">
                <a14:useLocalDpi xmlns:a14="http://schemas.microsoft.com/office/drawing/2010/main" val="0"/>
              </a:ext>
            </a:extLst>
          </a:blip>
          <a:srcRect b="13173"/>
          <a:stretch/>
        </p:blipFill>
        <p:spPr>
          <a:xfrm>
            <a:off x="4553339" y="2596681"/>
            <a:ext cx="6718041" cy="3356249"/>
          </a:xfrm>
          <a:prstGeom prst="rect">
            <a:avLst/>
          </a:prstGeom>
        </p:spPr>
      </p:pic>
      <p:sp>
        <p:nvSpPr>
          <p:cNvPr id="9" name="Metin kutusu 8">
            <a:extLst>
              <a:ext uri="{FF2B5EF4-FFF2-40B4-BE49-F238E27FC236}">
                <a16:creationId xmlns:a16="http://schemas.microsoft.com/office/drawing/2014/main" id="{E07F2186-574B-AD67-9E82-A2994560BC95}"/>
              </a:ext>
            </a:extLst>
          </p:cNvPr>
          <p:cNvSpPr txBox="1"/>
          <p:nvPr/>
        </p:nvSpPr>
        <p:spPr>
          <a:xfrm>
            <a:off x="4553340" y="1356477"/>
            <a:ext cx="6531428" cy="584775"/>
          </a:xfrm>
          <a:prstGeom prst="rect">
            <a:avLst/>
          </a:prstGeom>
          <a:noFill/>
        </p:spPr>
        <p:txBody>
          <a:bodyPr wrap="square" rtlCol="0">
            <a:spAutoFit/>
          </a:bodyPr>
          <a:lstStyle/>
          <a:p>
            <a:pPr indent="-182880" algn="just">
              <a:lnSpc>
                <a:spcPct val="100000"/>
              </a:lnSpc>
              <a:buFont typeface="Garamond" pitchFamily="18" charset="0"/>
              <a:buChar char="◦"/>
            </a:pPr>
            <a:r>
              <a:rPr lang="en-US" sz="1600" dirty="0"/>
              <a:t>Aşağıdaki kod parçasında </a:t>
            </a:r>
            <a:r>
              <a:rPr lang="en-US" sz="1600" b="1" dirty="0"/>
              <a:t>cv2.</a:t>
            </a:r>
            <a:r>
              <a:rPr lang="tr-TR" sz="1600" b="1" dirty="0"/>
              <a:t>imshow</a:t>
            </a:r>
            <a:r>
              <a:rPr lang="en-US" sz="1600" b="1" dirty="0"/>
              <a:t> () </a:t>
            </a:r>
            <a:r>
              <a:rPr lang="en-US" sz="1600" dirty="0"/>
              <a:t>fonksiyonu</a:t>
            </a:r>
            <a:r>
              <a:rPr lang="tr-TR" sz="1600" dirty="0"/>
              <a:t> ile görüntüyü görüntüledik</a:t>
            </a:r>
            <a:r>
              <a:rPr lang="en-US" sz="1600" dirty="0"/>
              <a:t>.</a:t>
            </a:r>
          </a:p>
        </p:txBody>
      </p:sp>
    </p:spTree>
    <p:extLst>
      <p:ext uri="{BB962C8B-B14F-4D97-AF65-F5344CB8AC3E}">
        <p14:creationId xmlns:p14="http://schemas.microsoft.com/office/powerpoint/2010/main" val="466466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9" name="Rectangle 38">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Background 2023-05-29 12-21-56">
            <a:hlinkClick r:id="" action="ppaction://media"/>
            <a:extLst>
              <a:ext uri="{FF2B5EF4-FFF2-40B4-BE49-F238E27FC236}">
                <a16:creationId xmlns:a16="http://schemas.microsoft.com/office/drawing/2014/main" id="{7B93A304-EDBC-A82E-8351-CDE3AD4E94C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9899" b="20080"/>
          <a:stretch/>
        </p:blipFill>
        <p:spPr>
          <a:xfrm>
            <a:off x="1132725" y="624805"/>
            <a:ext cx="9926550" cy="5571066"/>
          </a:xfrm>
          <a:prstGeom prst="rect">
            <a:avLst/>
          </a:prstGeom>
        </p:spPr>
      </p:pic>
    </p:spTree>
    <p:extLst>
      <p:ext uri="{BB962C8B-B14F-4D97-AF65-F5344CB8AC3E}">
        <p14:creationId xmlns:p14="http://schemas.microsoft.com/office/powerpoint/2010/main" val="152719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80F439-E362-AF7D-8BE7-00AEDD275323}"/>
              </a:ext>
            </a:extLst>
          </p:cNvPr>
          <p:cNvSpPr>
            <a:spLocks noGrp="1"/>
          </p:cNvSpPr>
          <p:nvPr>
            <p:ph type="title"/>
          </p:nvPr>
        </p:nvSpPr>
        <p:spPr/>
        <p:txBody>
          <a:bodyPr/>
          <a:lstStyle/>
          <a:p>
            <a:r>
              <a:rPr lang="tr-TR" b="1" dirty="0"/>
              <a:t>PROJE AMACI</a:t>
            </a:r>
          </a:p>
        </p:txBody>
      </p:sp>
      <p:sp>
        <p:nvSpPr>
          <p:cNvPr id="3" name="İçerik Yer Tutucusu 2">
            <a:extLst>
              <a:ext uri="{FF2B5EF4-FFF2-40B4-BE49-F238E27FC236}">
                <a16:creationId xmlns:a16="http://schemas.microsoft.com/office/drawing/2014/main" id="{7F9C1F4F-D804-9F47-9582-231906A1D61F}"/>
              </a:ext>
            </a:extLst>
          </p:cNvPr>
          <p:cNvSpPr>
            <a:spLocks noGrp="1"/>
          </p:cNvSpPr>
          <p:nvPr>
            <p:ph idx="1"/>
          </p:nvPr>
        </p:nvSpPr>
        <p:spPr>
          <a:xfrm>
            <a:off x="1066800" y="2140442"/>
            <a:ext cx="10058400" cy="3849624"/>
          </a:xfrm>
        </p:spPr>
        <p:txBody>
          <a:bodyPr>
            <a:normAutofit/>
          </a:bodyPr>
          <a:lstStyle/>
          <a:p>
            <a:pPr algn="just"/>
            <a:r>
              <a:rPr lang="tr-TR" sz="2000" dirty="0"/>
              <a:t>Bu projenin amacı el izleme ile bir seçim arayüzü oluşturarak el hareketleri ile seçim yapılmasıdır. </a:t>
            </a:r>
          </a:p>
          <a:p>
            <a:pPr algn="just"/>
            <a:r>
              <a:rPr lang="tr-TR" sz="2000" dirty="0"/>
              <a:t>Bu seçimler arka planda görüntülenen modları ve seçim ikonlarını değiştirir.</a:t>
            </a:r>
          </a:p>
          <a:p>
            <a:pPr algn="just"/>
            <a:r>
              <a:rPr lang="tr-TR" sz="2000" dirty="0"/>
              <a:t>Bu sayede kullanıcı el hareketleri ile istediği içeceği, istediği boyutta ve istediği miktarda şeker oranıyla seçebilir.</a:t>
            </a:r>
          </a:p>
        </p:txBody>
      </p:sp>
    </p:spTree>
    <p:extLst>
      <p:ext uri="{BB962C8B-B14F-4D97-AF65-F5344CB8AC3E}">
        <p14:creationId xmlns:p14="http://schemas.microsoft.com/office/powerpoint/2010/main" val="2550846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2E3493C-9EE5-40C5-9902-4A0416374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93C2DD8-0EC6-4B41-91E6-4A8E336AF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çerik Yer Tutucusu 4" descr="metin, ekran görüntüsü, yazılım içeren bir resim&#10;&#10;Açıklama otomatik olarak oluşturuldu">
            <a:extLst>
              <a:ext uri="{FF2B5EF4-FFF2-40B4-BE49-F238E27FC236}">
                <a16:creationId xmlns:a16="http://schemas.microsoft.com/office/drawing/2014/main" id="{F7B7F68E-A69E-F5A1-D571-3B9967568BEB}"/>
              </a:ext>
            </a:extLst>
          </p:cNvPr>
          <p:cNvPicPr>
            <a:picLocks noChangeAspect="1"/>
          </p:cNvPicPr>
          <p:nvPr/>
        </p:nvPicPr>
        <p:blipFill rotWithShape="1">
          <a:blip r:embed="rId2">
            <a:extLst>
              <a:ext uri="{28A0092B-C50C-407E-A947-70E740481C1C}">
                <a14:useLocalDpi xmlns:a14="http://schemas.microsoft.com/office/drawing/2010/main" val="0"/>
              </a:ext>
            </a:extLst>
          </a:blip>
          <a:srcRect t="2385" r="-1" b="986"/>
          <a:stretch/>
        </p:blipFill>
        <p:spPr>
          <a:xfrm>
            <a:off x="234696" y="237744"/>
            <a:ext cx="3996183" cy="6382512"/>
          </a:xfrm>
          <a:prstGeom prst="rect">
            <a:avLst/>
          </a:prstGeom>
        </p:spPr>
      </p:pic>
      <p:sp>
        <p:nvSpPr>
          <p:cNvPr id="16" name="Rectangle 15">
            <a:extLst>
              <a:ext uri="{FF2B5EF4-FFF2-40B4-BE49-F238E27FC236}">
                <a16:creationId xmlns:a16="http://schemas.microsoft.com/office/drawing/2014/main" id="{D5E3F933-FC69-4374-A35F-CF403653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494" y="374904"/>
            <a:ext cx="7440649" cy="6108192"/>
          </a:xfrm>
          <a:prstGeom prst="rect">
            <a:avLst/>
          </a:prstGeom>
          <a:noFill/>
          <a:ln w="6350" cap="sq" cmpd="sng" algn="ctr">
            <a:solidFill>
              <a:schemeClr val="tx1">
                <a:lumMod val="75000"/>
                <a:lumOff val="25000"/>
              </a:schemeClr>
            </a:solidFill>
            <a:prstDash val="solid"/>
            <a:miter lim="800000"/>
          </a:ln>
          <a:effectLst/>
        </p:spPr>
      </p:sp>
      <p:sp>
        <p:nvSpPr>
          <p:cNvPr id="2" name="Başlık 1">
            <a:extLst>
              <a:ext uri="{FF2B5EF4-FFF2-40B4-BE49-F238E27FC236}">
                <a16:creationId xmlns:a16="http://schemas.microsoft.com/office/drawing/2014/main" id="{2E6CBA18-DFF1-B871-1D2B-9F5DFDF42A6E}"/>
              </a:ext>
            </a:extLst>
          </p:cNvPr>
          <p:cNvSpPr>
            <a:spLocks noGrp="1"/>
          </p:cNvSpPr>
          <p:nvPr>
            <p:ph type="title"/>
          </p:nvPr>
        </p:nvSpPr>
        <p:spPr>
          <a:xfrm>
            <a:off x="4965192" y="642593"/>
            <a:ext cx="6280826" cy="1746504"/>
          </a:xfrm>
        </p:spPr>
        <p:txBody>
          <a:bodyPr>
            <a:normAutofit/>
          </a:bodyPr>
          <a:lstStyle/>
          <a:p>
            <a:r>
              <a:rPr lang="tr-TR" b="1" dirty="0"/>
              <a:t>Kahve Makinesinin Arayüzü </a:t>
            </a:r>
          </a:p>
        </p:txBody>
      </p:sp>
      <p:sp>
        <p:nvSpPr>
          <p:cNvPr id="9" name="Content Placeholder 8">
            <a:extLst>
              <a:ext uri="{FF2B5EF4-FFF2-40B4-BE49-F238E27FC236}">
                <a16:creationId xmlns:a16="http://schemas.microsoft.com/office/drawing/2014/main" id="{1D201FCB-A09A-411D-FEB3-E5F133FF787D}"/>
              </a:ext>
            </a:extLst>
          </p:cNvPr>
          <p:cNvSpPr>
            <a:spLocks noGrp="1"/>
          </p:cNvSpPr>
          <p:nvPr>
            <p:ph idx="1"/>
          </p:nvPr>
        </p:nvSpPr>
        <p:spPr>
          <a:xfrm>
            <a:off x="4965192" y="2386584"/>
            <a:ext cx="6280826" cy="3648456"/>
          </a:xfrm>
        </p:spPr>
        <p:txBody>
          <a:bodyPr>
            <a:normAutofit/>
          </a:bodyPr>
          <a:lstStyle/>
          <a:p>
            <a:pPr algn="just"/>
            <a:r>
              <a:rPr lang="tr-TR" sz="1800" dirty="0"/>
              <a:t>Kahve makinesinin arayüzünü tasarlamak için hem Icons ve Modes adında 2 adet dosya hem de arkaplan oluşturduk.</a:t>
            </a:r>
          </a:p>
          <a:p>
            <a:pPr algn="just"/>
            <a:r>
              <a:rPr lang="tr-TR" sz="1800" dirty="0"/>
              <a:t>Icons dosyasında 9 adet resim kullandık.</a:t>
            </a:r>
          </a:p>
          <a:p>
            <a:pPr algn="just"/>
            <a:r>
              <a:rPr lang="tr-TR" sz="1800" dirty="0"/>
              <a:t>Modes dosyasında 4 adet resim kullandık.</a:t>
            </a:r>
          </a:p>
          <a:p>
            <a:pPr marL="0" indent="0" algn="just">
              <a:buNone/>
            </a:pPr>
            <a:endParaRPr lang="tr-TR" dirty="0"/>
          </a:p>
          <a:p>
            <a:pPr algn="just"/>
            <a:endParaRPr lang="en-US" dirty="0"/>
          </a:p>
        </p:txBody>
      </p:sp>
    </p:spTree>
    <p:extLst>
      <p:ext uri="{BB962C8B-B14F-4D97-AF65-F5344CB8AC3E}">
        <p14:creationId xmlns:p14="http://schemas.microsoft.com/office/powerpoint/2010/main" val="2304700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7" name="Rectangle 16">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9" name="Rectangle 18">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1A46438D-823F-4383-755D-DFB90FD2BC6F}"/>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gn="just">
              <a:lnSpc>
                <a:spcPct val="90000"/>
              </a:lnSpc>
            </a:pPr>
            <a:r>
              <a:rPr lang="en-US" sz="3600" b="1" dirty="0">
                <a:solidFill>
                  <a:schemeClr val="tx1">
                    <a:lumMod val="85000"/>
                    <a:lumOff val="15000"/>
                  </a:schemeClr>
                </a:solidFill>
              </a:rPr>
              <a:t>Hangi Kütüphaneleri Kulland</a:t>
            </a:r>
            <a:r>
              <a:rPr lang="tr-TR" sz="3600" dirty="0">
                <a:solidFill>
                  <a:schemeClr val="tx1">
                    <a:lumMod val="85000"/>
                    <a:lumOff val="15000"/>
                  </a:schemeClr>
                </a:solidFill>
              </a:rPr>
              <a:t>ı</a:t>
            </a:r>
            <a:r>
              <a:rPr lang="en-US" sz="3600" b="1" dirty="0">
                <a:solidFill>
                  <a:schemeClr val="tx1">
                    <a:lumMod val="85000"/>
                    <a:lumOff val="15000"/>
                  </a:schemeClr>
                </a:solidFill>
              </a:rPr>
              <a:t>k?</a:t>
            </a:r>
          </a:p>
        </p:txBody>
      </p:sp>
      <p:sp>
        <p:nvSpPr>
          <p:cNvPr id="8" name="Metin Yer Tutucusu 7">
            <a:extLst>
              <a:ext uri="{FF2B5EF4-FFF2-40B4-BE49-F238E27FC236}">
                <a16:creationId xmlns:a16="http://schemas.microsoft.com/office/drawing/2014/main" id="{EDEE7C91-BBAD-FA6E-6EDE-C732D639CFC2}"/>
              </a:ext>
            </a:extLst>
          </p:cNvPr>
          <p:cNvSpPr>
            <a:spLocks noGrp="1"/>
          </p:cNvSpPr>
          <p:nvPr>
            <p:ph type="body" sz="half" idx="2"/>
          </p:nvPr>
        </p:nvSpPr>
        <p:spPr>
          <a:xfrm>
            <a:off x="4556328" y="2995145"/>
            <a:ext cx="6927842" cy="2579981"/>
          </a:xfrm>
        </p:spPr>
        <p:txBody>
          <a:bodyPr vert="horz" lIns="91440" tIns="45720" rIns="91440" bIns="45720" rtlCol="0">
            <a:normAutofit/>
          </a:bodyPr>
          <a:lstStyle/>
          <a:p>
            <a:pPr indent="-182880" algn="just">
              <a:lnSpc>
                <a:spcPct val="100000"/>
              </a:lnSpc>
              <a:buFont typeface="Garamond" pitchFamily="18" charset="0"/>
              <a:buChar char="◦"/>
            </a:pPr>
            <a:r>
              <a:rPr lang="tr-TR" sz="1600" b="1" i="0" dirty="0">
                <a:effectLst/>
              </a:rPr>
              <a:t>os kütüphanesi</a:t>
            </a:r>
            <a:r>
              <a:rPr lang="tr-TR" sz="1600" dirty="0"/>
              <a:t>:</a:t>
            </a:r>
            <a:r>
              <a:rPr lang="tr-TR" sz="1600" b="0" i="0" dirty="0">
                <a:effectLst/>
              </a:rPr>
              <a:t> Python programlama dilinde, işletim sistemi ile ilgili işlemlerin yapılmasını sağlayan bir kütüphanedir. Bu kütüphane sayesinde, dosya işlemleri, klasör işlemleri, işletim sistemi işlemleri gibi pek çok işlem yapılabilir. Örneğin, dosya veya klasör oluşturma, kaldırma, ad değiştirme, dosya veya klasör hakkında bilgi alma gibi işlemler yapılabilir. Bu sayede, Python programları işletim sistemi ile etkileşime geçerek daha işlevsel hale getirilebilir.</a:t>
            </a:r>
            <a:r>
              <a:rPr lang="tr-TR" sz="1600" dirty="0"/>
              <a:t> </a:t>
            </a:r>
          </a:p>
          <a:p>
            <a:pPr algn="just">
              <a:lnSpc>
                <a:spcPct val="100000"/>
              </a:lnSpc>
            </a:pPr>
            <a:endParaRPr lang="tr-TR" sz="1600" b="1" dirty="0"/>
          </a:p>
        </p:txBody>
      </p:sp>
      <p:pic>
        <p:nvPicPr>
          <p:cNvPr id="7" name="İçerik Yer Tutucusu 6">
            <a:extLst>
              <a:ext uri="{FF2B5EF4-FFF2-40B4-BE49-F238E27FC236}">
                <a16:creationId xmlns:a16="http://schemas.microsoft.com/office/drawing/2014/main" id="{F489710D-63D2-3D18-0F6F-FB463A543326}"/>
              </a:ext>
            </a:extLst>
          </p:cNvPr>
          <p:cNvPicPr>
            <a:picLocks noGrp="1" noChangeAspect="1"/>
          </p:cNvPicPr>
          <p:nvPr>
            <p:ph idx="1"/>
          </p:nvPr>
        </p:nvPicPr>
        <p:blipFill>
          <a:blip r:embed="rId2"/>
          <a:stretch>
            <a:fillRect/>
          </a:stretch>
        </p:blipFill>
        <p:spPr>
          <a:xfrm>
            <a:off x="4556329" y="1282874"/>
            <a:ext cx="6927842" cy="1214227"/>
          </a:xfrm>
          <a:prstGeom prst="rect">
            <a:avLst/>
          </a:prstGeom>
        </p:spPr>
      </p:pic>
    </p:spTree>
    <p:extLst>
      <p:ext uri="{BB962C8B-B14F-4D97-AF65-F5344CB8AC3E}">
        <p14:creationId xmlns:p14="http://schemas.microsoft.com/office/powerpoint/2010/main" val="3023526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3" name="Metin Yer Tutucusu 7">
            <a:extLst>
              <a:ext uri="{FF2B5EF4-FFF2-40B4-BE49-F238E27FC236}">
                <a16:creationId xmlns:a16="http://schemas.microsoft.com/office/drawing/2014/main" id="{EA0A3A6A-2CD4-A92B-2B92-300864272704}"/>
              </a:ext>
            </a:extLst>
          </p:cNvPr>
          <p:cNvGraphicFramePr/>
          <p:nvPr>
            <p:extLst>
              <p:ext uri="{D42A27DB-BD31-4B8C-83A1-F6EECF244321}">
                <p14:modId xmlns:p14="http://schemas.microsoft.com/office/powerpoint/2010/main" val="2496129109"/>
              </p:ext>
            </p:extLst>
          </p:nvPr>
        </p:nvGraphicFramePr>
        <p:xfrm>
          <a:off x="1147665" y="1082352"/>
          <a:ext cx="9918441" cy="4861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951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6" name="Rectangle 45">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48" name="Rectangle 47">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545725" y="896834"/>
            <a:ext cx="6927842" cy="2949301"/>
          </a:xfrm>
        </p:spPr>
        <p:txBody>
          <a:bodyPr vert="horz" lIns="91440" tIns="45720" rIns="91440" bIns="45720" rtlCol="0">
            <a:normAutofit lnSpcReduction="10000"/>
          </a:bodyPr>
          <a:lstStyle/>
          <a:p>
            <a:pPr indent="-182880" algn="just">
              <a:lnSpc>
                <a:spcPct val="100000"/>
              </a:lnSpc>
              <a:buFont typeface="Garamond" pitchFamily="18" charset="0"/>
              <a:buChar char="◦"/>
            </a:pPr>
            <a:r>
              <a:rPr lang="en-US" sz="1600" dirty="0"/>
              <a:t>Aşağıdaki kod parçasında </a:t>
            </a:r>
            <a:r>
              <a:rPr lang="en-US" sz="1600" b="1" dirty="0"/>
              <a:t>VideoCapture()</a:t>
            </a:r>
            <a:r>
              <a:rPr lang="en-US" sz="1600" dirty="0"/>
              <a:t> fonksiyonunu kullandık.</a:t>
            </a:r>
            <a:r>
              <a:rPr lang="tr-TR" sz="1600" dirty="0"/>
              <a:t> </a:t>
            </a:r>
            <a:r>
              <a:rPr lang="en-US" sz="1600" b="1" dirty="0"/>
              <a:t>VideoCapture() </a:t>
            </a:r>
            <a:r>
              <a:rPr lang="en-US" sz="1600" dirty="0"/>
              <a:t>fonksiyonu, OpenCV-Python kütüphanesinde bir video veya kamera kaynağından görüntü yakalamak için kullanılan bir fonksiyondur</a:t>
            </a:r>
            <a:r>
              <a:rPr lang="en-US" sz="1600" b="0" i="0" dirty="0">
                <a:effectLst/>
              </a:rPr>
              <a:t>.</a:t>
            </a:r>
            <a:r>
              <a:rPr lang="tr-TR" sz="1600" b="0" i="0" dirty="0">
                <a:effectLst/>
              </a:rPr>
              <a:t>  ‘0’ </a:t>
            </a:r>
            <a:r>
              <a:rPr lang="tr-TR" sz="1600" dirty="0"/>
              <a:t>a</a:t>
            </a:r>
            <a:r>
              <a:rPr lang="tr-TR" sz="1600" b="0" i="0" dirty="0">
                <a:effectLst/>
              </a:rPr>
              <a:t>rgümanı, ilk bulunan web kamerasını seçer. </a:t>
            </a:r>
          </a:p>
          <a:p>
            <a:pPr indent="-182880" algn="just">
              <a:lnSpc>
                <a:spcPct val="100000"/>
              </a:lnSpc>
              <a:buFont typeface="Garamond" pitchFamily="18" charset="0"/>
              <a:buChar char="◦"/>
            </a:pPr>
            <a:r>
              <a:rPr lang="tr-TR" sz="1600" b="1" i="0" dirty="0">
                <a:effectLst/>
              </a:rPr>
              <a:t>cap.set(3, 640) </a:t>
            </a:r>
            <a:r>
              <a:rPr lang="tr-TR" sz="1600" b="0" i="0" dirty="0">
                <a:effectLst/>
              </a:rPr>
              <a:t>ve </a:t>
            </a:r>
            <a:r>
              <a:rPr lang="tr-TR" sz="1600" b="1" i="0" dirty="0">
                <a:effectLst/>
              </a:rPr>
              <a:t>cap.set(4, 480) </a:t>
            </a:r>
            <a:r>
              <a:rPr lang="tr-TR" sz="1600" b="0" i="0" dirty="0">
                <a:effectLst/>
              </a:rPr>
              <a:t>ifadeleri, yakalanan video akışının genişlik ve yükseklik değerlerini sırasıyla 640 piksel ve 480 piksel olarak ayarlar.</a:t>
            </a:r>
          </a:p>
          <a:p>
            <a:pPr indent="-182880" algn="just">
              <a:lnSpc>
                <a:spcPct val="100000"/>
              </a:lnSpc>
              <a:buFont typeface="Garamond" pitchFamily="18" charset="0"/>
              <a:buChar char="◦"/>
            </a:pPr>
            <a:r>
              <a:rPr lang="tr-TR" sz="1600" b="1" i="0" dirty="0">
                <a:effectLst/>
              </a:rPr>
              <a:t>cv2.imread("Resources/Background.png") </a:t>
            </a:r>
            <a:r>
              <a:rPr lang="tr-TR" sz="1600" b="0" i="0" dirty="0">
                <a:effectLst/>
              </a:rPr>
              <a:t>ifadesiyle "Resources" klasöründe bulunan "Background.png" adlı bir görüntü dosyası okunur ve imgBackground değişkenine atanır. Bu görüntü, arka plan görüntüsünü temsil eder.</a:t>
            </a:r>
          </a:p>
          <a:p>
            <a:pPr indent="-182880" algn="just">
              <a:lnSpc>
                <a:spcPct val="100000"/>
              </a:lnSpc>
              <a:buFont typeface="Garamond" pitchFamily="18" charset="0"/>
              <a:buChar char="◦"/>
            </a:pPr>
            <a:endParaRPr lang="en-US" sz="1600" dirty="0"/>
          </a:p>
        </p:txBody>
      </p:sp>
      <p:pic>
        <p:nvPicPr>
          <p:cNvPr id="3" name="Resim 2">
            <a:extLst>
              <a:ext uri="{FF2B5EF4-FFF2-40B4-BE49-F238E27FC236}">
                <a16:creationId xmlns:a16="http://schemas.microsoft.com/office/drawing/2014/main" id="{8FBA1F40-85BE-6405-B59E-BD357C8E1483}"/>
              </a:ext>
            </a:extLst>
          </p:cNvPr>
          <p:cNvPicPr>
            <a:picLocks noChangeAspect="1"/>
          </p:cNvPicPr>
          <p:nvPr/>
        </p:nvPicPr>
        <p:blipFill>
          <a:blip r:embed="rId2"/>
          <a:stretch>
            <a:fillRect/>
          </a:stretch>
        </p:blipFill>
        <p:spPr>
          <a:xfrm>
            <a:off x="4545725" y="4241291"/>
            <a:ext cx="6938445" cy="1665225"/>
          </a:xfrm>
          <a:prstGeom prst="rect">
            <a:avLst/>
          </a:prstGeom>
        </p:spPr>
      </p:pic>
    </p:spTree>
    <p:extLst>
      <p:ext uri="{BB962C8B-B14F-4D97-AF65-F5344CB8AC3E}">
        <p14:creationId xmlns:p14="http://schemas.microsoft.com/office/powerpoint/2010/main" val="3723575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8" name="Rectangle 57">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60" name="Rectangle 59">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521613" y="1181319"/>
            <a:ext cx="6927842" cy="2341948"/>
          </a:xfrm>
        </p:spPr>
        <p:txBody>
          <a:bodyPr vert="horz" lIns="91440" tIns="45720" rIns="91440" bIns="45720" rtlCol="0">
            <a:normAutofit/>
          </a:bodyPr>
          <a:lstStyle/>
          <a:p>
            <a:pPr indent="-182880" algn="just">
              <a:lnSpc>
                <a:spcPct val="100000"/>
              </a:lnSpc>
              <a:buFont typeface="Garamond" pitchFamily="18" charset="0"/>
              <a:buChar char="◦"/>
            </a:pPr>
            <a:r>
              <a:rPr lang="en-US" sz="1600" b="0" i="0" dirty="0">
                <a:effectLst/>
              </a:rPr>
              <a:t> </a:t>
            </a:r>
            <a:r>
              <a:rPr lang="en-US" sz="1600" dirty="0"/>
              <a:t>Python’da </a:t>
            </a:r>
            <a:r>
              <a:rPr lang="en-US" sz="1600" b="1" dirty="0"/>
              <a:t>os.listdir()</a:t>
            </a:r>
            <a:r>
              <a:rPr lang="en-US" sz="1600" dirty="0"/>
              <a:t> fonksiyonu, belirtilen bir dizindeki tüm dosya ve klasörleri listelemek için kullanılır.</a:t>
            </a:r>
          </a:p>
          <a:p>
            <a:pPr indent="-182880" algn="just">
              <a:lnSpc>
                <a:spcPct val="100000"/>
              </a:lnSpc>
              <a:buFont typeface="Garamond" pitchFamily="18" charset="0"/>
              <a:buChar char="◦"/>
            </a:pPr>
            <a:r>
              <a:rPr lang="en-US" sz="1600" b="0" i="0" dirty="0">
                <a:effectLst/>
              </a:rPr>
              <a:t> </a:t>
            </a:r>
            <a:r>
              <a:rPr lang="en-US" sz="1600" dirty="0"/>
              <a:t>Python’da  </a:t>
            </a:r>
            <a:r>
              <a:rPr lang="en-US" sz="1600" b="1" dirty="0"/>
              <a:t>cv2.imread()</a:t>
            </a:r>
            <a:r>
              <a:rPr lang="en-US" sz="1600" dirty="0"/>
              <a:t> fonksiyonu, belirtilen bir dosyadan bir görüntü yüklemek için kullanılır</a:t>
            </a:r>
          </a:p>
          <a:p>
            <a:pPr indent="-182880" algn="just">
              <a:lnSpc>
                <a:spcPct val="100000"/>
              </a:lnSpc>
              <a:buFont typeface="Garamond" pitchFamily="18" charset="0"/>
              <a:buChar char="◦"/>
            </a:pPr>
            <a:r>
              <a:rPr lang="en-US" sz="1600" dirty="0"/>
              <a:t>Aşağıdaki kod parçasında </a:t>
            </a:r>
            <a:r>
              <a:rPr lang="en-US" sz="1600" b="1" dirty="0"/>
              <a:t>os.listdir()</a:t>
            </a:r>
            <a:r>
              <a:rPr lang="en-US" sz="1600" dirty="0"/>
              <a:t> ve </a:t>
            </a:r>
            <a:r>
              <a:rPr lang="en-US" sz="1600" b="1" dirty="0"/>
              <a:t>cv2.imread() </a:t>
            </a:r>
            <a:r>
              <a:rPr lang="en-US" sz="1600" dirty="0"/>
              <a:t>fonksiyonlarını kullanarak Modes klasöründeki tüm resimleri</a:t>
            </a:r>
            <a:r>
              <a:rPr lang="en-US" sz="1600" b="1" dirty="0"/>
              <a:t> </a:t>
            </a:r>
            <a:r>
              <a:rPr lang="en-US" sz="1600" dirty="0"/>
              <a:t>liste olarak içeri aktardık.</a:t>
            </a:r>
          </a:p>
          <a:p>
            <a:pPr indent="-182880">
              <a:lnSpc>
                <a:spcPct val="100000"/>
              </a:lnSpc>
              <a:buFont typeface="Garamond" pitchFamily="18" charset="0"/>
              <a:buChar char="◦"/>
            </a:pPr>
            <a:endParaRPr lang="en-US" dirty="0"/>
          </a:p>
        </p:txBody>
      </p:sp>
      <p:pic>
        <p:nvPicPr>
          <p:cNvPr id="5" name="Resim 4">
            <a:extLst>
              <a:ext uri="{FF2B5EF4-FFF2-40B4-BE49-F238E27FC236}">
                <a16:creationId xmlns:a16="http://schemas.microsoft.com/office/drawing/2014/main" id="{9CB524DA-2700-FAE2-19E2-76BB44C35E82}"/>
              </a:ext>
            </a:extLst>
          </p:cNvPr>
          <p:cNvPicPr>
            <a:picLocks noChangeAspect="1"/>
          </p:cNvPicPr>
          <p:nvPr/>
        </p:nvPicPr>
        <p:blipFill>
          <a:blip r:embed="rId2"/>
          <a:stretch>
            <a:fillRect/>
          </a:stretch>
        </p:blipFill>
        <p:spPr>
          <a:xfrm>
            <a:off x="4521613" y="3770342"/>
            <a:ext cx="6927842" cy="2000511"/>
          </a:xfrm>
          <a:prstGeom prst="rect">
            <a:avLst/>
          </a:prstGeom>
        </p:spPr>
      </p:pic>
    </p:spTree>
    <p:extLst>
      <p:ext uri="{BB962C8B-B14F-4D97-AF65-F5344CB8AC3E}">
        <p14:creationId xmlns:p14="http://schemas.microsoft.com/office/powerpoint/2010/main" val="3506993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7" name="Rectangle 56">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59" name="Rectangle 58">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464641" y="1717636"/>
            <a:ext cx="6927842" cy="1298940"/>
          </a:xfrm>
        </p:spPr>
        <p:txBody>
          <a:bodyPr vert="horz" lIns="91440" tIns="45720" rIns="91440" bIns="45720" rtlCol="0">
            <a:normAutofit/>
          </a:bodyPr>
          <a:lstStyle/>
          <a:p>
            <a:pPr indent="-182880" algn="just">
              <a:lnSpc>
                <a:spcPct val="100000"/>
              </a:lnSpc>
              <a:buFont typeface="Garamond" pitchFamily="18" charset="0"/>
              <a:buChar char="◦"/>
            </a:pPr>
            <a:r>
              <a:rPr lang="en-US" sz="1600" dirty="0"/>
              <a:t>Aşağıdaki kod parçasında </a:t>
            </a:r>
            <a:r>
              <a:rPr lang="en-US" sz="1600" b="1" dirty="0"/>
              <a:t>os.listdir()</a:t>
            </a:r>
            <a:r>
              <a:rPr lang="en-US" sz="1600" dirty="0"/>
              <a:t> ve </a:t>
            </a:r>
            <a:r>
              <a:rPr lang="en-US" sz="1600" b="1" dirty="0"/>
              <a:t>cv2.imread() </a:t>
            </a:r>
            <a:r>
              <a:rPr lang="en-US" sz="1600" dirty="0"/>
              <a:t>fonksiyonlarını kullanarak Icons klasöründeki tüm resimleri</a:t>
            </a:r>
            <a:r>
              <a:rPr lang="en-US" sz="1600" b="1" dirty="0"/>
              <a:t> </a:t>
            </a:r>
            <a:r>
              <a:rPr lang="en-US" sz="1600" dirty="0"/>
              <a:t>liste olarak içeri aktardık.</a:t>
            </a:r>
          </a:p>
          <a:p>
            <a:pPr indent="-182880">
              <a:lnSpc>
                <a:spcPct val="100000"/>
              </a:lnSpc>
              <a:buFont typeface="Garamond" pitchFamily="18" charset="0"/>
              <a:buChar char="◦"/>
            </a:pPr>
            <a:endParaRPr lang="en-US" dirty="0"/>
          </a:p>
        </p:txBody>
      </p:sp>
      <p:pic>
        <p:nvPicPr>
          <p:cNvPr id="3" name="Resim 2">
            <a:extLst>
              <a:ext uri="{FF2B5EF4-FFF2-40B4-BE49-F238E27FC236}">
                <a16:creationId xmlns:a16="http://schemas.microsoft.com/office/drawing/2014/main" id="{FD197DAF-74F1-3703-FE11-5A36CCB429AD}"/>
              </a:ext>
            </a:extLst>
          </p:cNvPr>
          <p:cNvPicPr>
            <a:picLocks noChangeAspect="1"/>
          </p:cNvPicPr>
          <p:nvPr/>
        </p:nvPicPr>
        <p:blipFill>
          <a:blip r:embed="rId2"/>
          <a:stretch>
            <a:fillRect/>
          </a:stretch>
        </p:blipFill>
        <p:spPr>
          <a:xfrm>
            <a:off x="4464642" y="3254320"/>
            <a:ext cx="6927842" cy="1625589"/>
          </a:xfrm>
          <a:prstGeom prst="rect">
            <a:avLst/>
          </a:prstGeom>
        </p:spPr>
      </p:pic>
    </p:spTree>
    <p:extLst>
      <p:ext uri="{BB962C8B-B14F-4D97-AF65-F5344CB8AC3E}">
        <p14:creationId xmlns:p14="http://schemas.microsoft.com/office/powerpoint/2010/main" val="58933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8" name="Rectangle 57">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60" name="Rectangle 59">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572000" y="868422"/>
            <a:ext cx="6912170" cy="2701177"/>
          </a:xfrm>
        </p:spPr>
        <p:txBody>
          <a:bodyPr vert="horz" lIns="91440" tIns="45720" rIns="91440" bIns="45720" rtlCol="0">
            <a:normAutofit/>
          </a:bodyPr>
          <a:lstStyle/>
          <a:p>
            <a:pPr indent="-182880" algn="just">
              <a:lnSpc>
                <a:spcPct val="100000"/>
              </a:lnSpc>
              <a:buFont typeface="Garamond" pitchFamily="18" charset="0"/>
              <a:buChar char="◦"/>
            </a:pPr>
            <a:r>
              <a:rPr lang="en-US" sz="1600" dirty="0"/>
              <a:t>Aşağıdaki kod parçasında </a:t>
            </a:r>
            <a:r>
              <a:rPr lang="en-US" sz="1600" b="1" dirty="0"/>
              <a:t>HandDetector()</a:t>
            </a:r>
            <a:r>
              <a:rPr lang="en-US" sz="1600" dirty="0"/>
              <a:t> fonksiyonunu kullandık.</a:t>
            </a:r>
          </a:p>
          <a:p>
            <a:pPr indent="-182880" algn="just">
              <a:lnSpc>
                <a:spcPct val="100000"/>
              </a:lnSpc>
              <a:buFont typeface="Garamond" pitchFamily="18" charset="0"/>
              <a:buChar char="◦"/>
            </a:pPr>
            <a:r>
              <a:rPr lang="en-US" sz="1600" b="1" dirty="0"/>
              <a:t>HandDetector()</a:t>
            </a:r>
            <a:r>
              <a:rPr lang="en-US" sz="1600" dirty="0"/>
              <a:t> fonksiyonu, cvzone.HandTrackingModule modülünden bir sınıfın yapıcı (constructor) fonksiyonudur</a:t>
            </a:r>
            <a:r>
              <a:rPr lang="en-US" sz="1600" b="0" i="0" dirty="0">
                <a:effectLst/>
              </a:rPr>
              <a:t>. </a:t>
            </a:r>
            <a:r>
              <a:rPr lang="en-US" sz="1600" dirty="0"/>
              <a:t>Bu fonksiyon, el tespiti ve el işaretleri tanıma için bir nesne oluşturur</a:t>
            </a:r>
            <a:r>
              <a:rPr lang="en-US" sz="1600" b="0" i="0" dirty="0">
                <a:effectLst/>
              </a:rPr>
              <a:t>. Fonksiyonun iki parametresi vardır: detectionCon ve maxHands. detectionCon, el tespiti için minimum güven aralığıdır. 0 ile 1 arasında bir değer alır. </a:t>
            </a:r>
            <a:r>
              <a:rPr lang="en-US" sz="1600" dirty="0"/>
              <a:t>Varsayılan değeri 0.8’dir</a:t>
            </a:r>
            <a:r>
              <a:rPr lang="en-US" sz="1600" b="0" i="0" dirty="0">
                <a:effectLst/>
              </a:rPr>
              <a:t>. maxHands ise aynı anda tespit edilebilecek maksimum el sayısıdır. Pozitif bir tam sayı alır. </a:t>
            </a:r>
            <a:r>
              <a:rPr lang="en-US" sz="1600" dirty="0"/>
              <a:t>Varsayılan değeri 1’dir</a:t>
            </a:r>
            <a:r>
              <a:rPr lang="en-US" sz="1600" b="0" i="0" dirty="0">
                <a:effectLst/>
              </a:rPr>
              <a:t>.</a:t>
            </a:r>
            <a:endParaRPr lang="en-US" sz="1600" dirty="0"/>
          </a:p>
          <a:p>
            <a:pPr indent="-182880">
              <a:lnSpc>
                <a:spcPct val="100000"/>
              </a:lnSpc>
              <a:buFont typeface="Garamond" pitchFamily="18" charset="0"/>
              <a:buChar char="◦"/>
            </a:pPr>
            <a:endParaRPr lang="en-US" dirty="0"/>
          </a:p>
        </p:txBody>
      </p:sp>
      <p:pic>
        <p:nvPicPr>
          <p:cNvPr id="5" name="Resim 4">
            <a:extLst>
              <a:ext uri="{FF2B5EF4-FFF2-40B4-BE49-F238E27FC236}">
                <a16:creationId xmlns:a16="http://schemas.microsoft.com/office/drawing/2014/main" id="{E5A3479C-8695-34BD-CF5C-CFB26C253AD1}"/>
              </a:ext>
            </a:extLst>
          </p:cNvPr>
          <p:cNvPicPr>
            <a:picLocks noChangeAspect="1"/>
          </p:cNvPicPr>
          <p:nvPr/>
        </p:nvPicPr>
        <p:blipFill>
          <a:blip r:embed="rId2"/>
          <a:stretch>
            <a:fillRect/>
          </a:stretch>
        </p:blipFill>
        <p:spPr>
          <a:xfrm>
            <a:off x="4713402" y="4063117"/>
            <a:ext cx="6770767" cy="2067059"/>
          </a:xfrm>
          <a:prstGeom prst="rect">
            <a:avLst/>
          </a:prstGeom>
        </p:spPr>
      </p:pic>
    </p:spTree>
    <p:extLst>
      <p:ext uri="{BB962C8B-B14F-4D97-AF65-F5344CB8AC3E}">
        <p14:creationId xmlns:p14="http://schemas.microsoft.com/office/powerpoint/2010/main" val="449874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3B2721"/>
      </a:dk2>
      <a:lt2>
        <a:srgbClr val="E4E2E8"/>
      </a:lt2>
      <a:accent1>
        <a:srgbClr val="96A77E"/>
      </a:accent1>
      <a:accent2>
        <a:srgbClr val="A4A470"/>
      </a:accent2>
      <a:accent3>
        <a:srgbClr val="B79D7A"/>
      </a:accent3>
      <a:accent4>
        <a:srgbClr val="BA887F"/>
      </a:accent4>
      <a:accent5>
        <a:srgbClr val="C4929F"/>
      </a:accent5>
      <a:accent6>
        <a:srgbClr val="BA7FA7"/>
      </a:accent6>
      <a:hlink>
        <a:srgbClr val="8669AE"/>
      </a:hlink>
      <a:folHlink>
        <a:srgbClr val="7F7F7F"/>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1136</TotalTime>
  <Words>828</Words>
  <Application>Microsoft Office PowerPoint</Application>
  <PresentationFormat>Geniş ekran</PresentationFormat>
  <Paragraphs>38</Paragraphs>
  <Slides>15</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15</vt:i4>
      </vt:variant>
    </vt:vector>
  </HeadingPairs>
  <TitlesOfParts>
    <vt:vector size="20" baseType="lpstr">
      <vt:lpstr>Amasis MT Pro</vt:lpstr>
      <vt:lpstr>Garamond</vt:lpstr>
      <vt:lpstr>Sagona Book</vt:lpstr>
      <vt:lpstr>Sagona ExtraLight</vt:lpstr>
      <vt:lpstr>SavonVTI</vt:lpstr>
      <vt:lpstr>PROJE ADI:OTOGÖZ  KAHVE MAKİNESİ  HAZIRLAYANLAR:   Tuğçe  Öz                                                                        İrem  Nur  Kızılca </vt:lpstr>
      <vt:lpstr>PROJE AMACI</vt:lpstr>
      <vt:lpstr>Kahve Makinesinin Arayüzü </vt:lpstr>
      <vt:lpstr>Hangi Kütüphaneleri Kullandık?</vt:lpstr>
      <vt:lpstr>PowerPoint Sunusu</vt:lpstr>
      <vt:lpstr>KOD PARÇALARI</vt:lpstr>
      <vt:lpstr>KOD PARÇALARI</vt:lpstr>
      <vt:lpstr>KOD PARÇALARI</vt:lpstr>
      <vt:lpstr>KOD PARÇALARI</vt:lpstr>
      <vt:lpstr>KOD PARÇALARI</vt:lpstr>
      <vt:lpstr>KOD PARÇALARI</vt:lpstr>
      <vt:lpstr>KOD PARÇALARI</vt:lpstr>
      <vt:lpstr>KOD PARÇALARI</vt:lpstr>
      <vt:lpstr>KOD PARÇALARI</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 ADI:OTOGÖZ KAHVE MAKİNESİ</dc:title>
  <dc:creator>irem kızılca</dc:creator>
  <cp:lastModifiedBy>Tuğçe ÖZ</cp:lastModifiedBy>
  <cp:revision>4</cp:revision>
  <dcterms:created xsi:type="dcterms:W3CDTF">2023-05-26T13:38:50Z</dcterms:created>
  <dcterms:modified xsi:type="dcterms:W3CDTF">2023-05-29T12:24:59Z</dcterms:modified>
</cp:coreProperties>
</file>